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7.jpeg" ContentType="image/jpeg"/>
  <Override PartName="/ppt/media/image1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8.jpeg" ContentType="image/jpeg"/>
  <Override PartName="/ppt/media/image6.png" ContentType="image/png"/>
  <Override PartName="/ppt/media/image9.jpeg" ContentType="image/jpeg"/>
  <Override PartName="/ppt/media/image10.jpeg" ContentType="image/jpeg"/>
  <Override PartName="/ppt/media/image11.jpeg" ContentType="image/jpeg"/>
  <Override PartName="/ppt/media/image12.png" ContentType="image/png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8300700" cy="102997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pn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1034172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338084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730260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1034172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1338084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1362960" y="1829520"/>
            <a:ext cx="5403600" cy="4076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034172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338084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730260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 type="body"/>
          </p:nvPr>
        </p:nvSpPr>
        <p:spPr>
          <a:xfrm>
            <a:off x="1034172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 type="body"/>
          </p:nvPr>
        </p:nvSpPr>
        <p:spPr>
          <a:xfrm>
            <a:off x="1338084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1362960" y="1829520"/>
            <a:ext cx="5403600" cy="4076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034172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13380840" y="255024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 type="body"/>
          </p:nvPr>
        </p:nvSpPr>
        <p:spPr>
          <a:xfrm>
            <a:off x="730260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 type="body"/>
          </p:nvPr>
        </p:nvSpPr>
        <p:spPr>
          <a:xfrm>
            <a:off x="1034172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 type="body"/>
          </p:nvPr>
        </p:nvSpPr>
        <p:spPr>
          <a:xfrm>
            <a:off x="13380840" y="3817080"/>
            <a:ext cx="28940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362960" y="1829520"/>
            <a:ext cx="5403600" cy="4076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242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1908440" y="381708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1800" spc="-1" strike="noStrike"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730260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11908440" y="2550240"/>
            <a:ext cx="43862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7302600" y="3817080"/>
            <a:ext cx="8988840" cy="1156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800" spc="-1" strike="noStrike"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0"/>
            <a:ext cx="18287640" cy="10286640"/>
          </a:xfrm>
          <a:custGeom>
            <a:avLst/>
            <a:gdLst/>
            <a:ah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18287640" cy="10286640"/>
          </a:xfrm>
          <a:custGeom>
            <a:avLst/>
            <a:gdLst/>
            <a:ah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bg object 17" descr=""/>
          <p:cNvPicPr/>
          <p:nvPr/>
        </p:nvPicPr>
        <p:blipFill>
          <a:blip r:embed="rId2"/>
          <a:stretch/>
        </p:blipFill>
        <p:spPr>
          <a:xfrm>
            <a:off x="-5040" y="-9360"/>
            <a:ext cx="3058200" cy="1533240"/>
          </a:xfrm>
          <a:prstGeom prst="rect">
            <a:avLst/>
          </a:prstGeom>
          <a:ln>
            <a:noFill/>
          </a:ln>
        </p:spPr>
      </p:pic>
      <p:sp>
        <p:nvSpPr>
          <p:cNvPr id="3" name="CustomShape 3"/>
          <p:cNvSpPr/>
          <p:nvPr/>
        </p:nvSpPr>
        <p:spPr>
          <a:xfrm>
            <a:off x="17322480" y="0"/>
            <a:ext cx="965520" cy="915840"/>
          </a:xfrm>
          <a:custGeom>
            <a:avLst/>
            <a:gdLst/>
            <a:ahLst/>
            <a:rect l="l" t="t" r="r" b="b"/>
            <a:pathLst>
              <a:path w="965834" h="916305">
                <a:moveTo>
                  <a:pt x="506900" y="0"/>
                </a:moveTo>
                <a:lnTo>
                  <a:pt x="488345" y="0"/>
                </a:lnTo>
                <a:lnTo>
                  <a:pt x="487646" y="4151"/>
                </a:lnTo>
                <a:lnTo>
                  <a:pt x="475680" y="47486"/>
                </a:lnTo>
                <a:lnTo>
                  <a:pt x="459456" y="89850"/>
                </a:lnTo>
                <a:lnTo>
                  <a:pt x="439280" y="130944"/>
                </a:lnTo>
                <a:lnTo>
                  <a:pt x="415457" y="170467"/>
                </a:lnTo>
                <a:lnTo>
                  <a:pt x="388292" y="208123"/>
                </a:lnTo>
                <a:lnTo>
                  <a:pt x="358091" y="243610"/>
                </a:lnTo>
                <a:lnTo>
                  <a:pt x="325158" y="276632"/>
                </a:lnTo>
                <a:lnTo>
                  <a:pt x="289800" y="306888"/>
                </a:lnTo>
                <a:lnTo>
                  <a:pt x="252320" y="334079"/>
                </a:lnTo>
                <a:lnTo>
                  <a:pt x="213025" y="357908"/>
                </a:lnTo>
                <a:lnTo>
                  <a:pt x="172220" y="378075"/>
                </a:lnTo>
                <a:lnTo>
                  <a:pt x="130209" y="394280"/>
                </a:lnTo>
                <a:lnTo>
                  <a:pt x="87299" y="406225"/>
                </a:lnTo>
                <a:lnTo>
                  <a:pt x="43794" y="413612"/>
                </a:lnTo>
                <a:lnTo>
                  <a:pt x="0" y="416140"/>
                </a:lnTo>
                <a:lnTo>
                  <a:pt x="43794" y="418669"/>
                </a:lnTo>
                <a:lnTo>
                  <a:pt x="87299" y="426055"/>
                </a:lnTo>
                <a:lnTo>
                  <a:pt x="130209" y="437998"/>
                </a:lnTo>
                <a:lnTo>
                  <a:pt x="172220" y="454199"/>
                </a:lnTo>
                <a:lnTo>
                  <a:pt x="213025" y="474357"/>
                </a:lnTo>
                <a:lnTo>
                  <a:pt x="252320" y="498173"/>
                </a:lnTo>
                <a:lnTo>
                  <a:pt x="289800" y="525347"/>
                </a:lnTo>
                <a:lnTo>
                  <a:pt x="325158" y="555579"/>
                </a:lnTo>
                <a:lnTo>
                  <a:pt x="358091" y="588570"/>
                </a:lnTo>
                <a:lnTo>
                  <a:pt x="388292" y="624019"/>
                </a:lnTo>
                <a:lnTo>
                  <a:pt x="415457" y="661626"/>
                </a:lnTo>
                <a:lnTo>
                  <a:pt x="439280" y="701093"/>
                </a:lnTo>
                <a:lnTo>
                  <a:pt x="459456" y="742118"/>
                </a:lnTo>
                <a:lnTo>
                  <a:pt x="475680" y="784402"/>
                </a:lnTo>
                <a:lnTo>
                  <a:pt x="487646" y="827645"/>
                </a:lnTo>
                <a:lnTo>
                  <a:pt x="495050" y="871547"/>
                </a:lnTo>
                <a:lnTo>
                  <a:pt x="497585" y="915809"/>
                </a:lnTo>
                <a:lnTo>
                  <a:pt x="500142" y="871547"/>
                </a:lnTo>
                <a:lnTo>
                  <a:pt x="507604" y="827645"/>
                </a:lnTo>
                <a:lnTo>
                  <a:pt x="519662" y="784402"/>
                </a:lnTo>
                <a:lnTo>
                  <a:pt x="536008" y="742118"/>
                </a:lnTo>
                <a:lnTo>
                  <a:pt x="556331" y="701093"/>
                </a:lnTo>
                <a:lnTo>
                  <a:pt x="580323" y="661626"/>
                </a:lnTo>
                <a:lnTo>
                  <a:pt x="607673" y="624019"/>
                </a:lnTo>
                <a:lnTo>
                  <a:pt x="638073" y="588570"/>
                </a:lnTo>
                <a:lnTo>
                  <a:pt x="671212" y="555579"/>
                </a:lnTo>
                <a:lnTo>
                  <a:pt x="706783" y="525347"/>
                </a:lnTo>
                <a:lnTo>
                  <a:pt x="744474" y="498173"/>
                </a:lnTo>
                <a:lnTo>
                  <a:pt x="783977" y="474357"/>
                </a:lnTo>
                <a:lnTo>
                  <a:pt x="824982" y="454199"/>
                </a:lnTo>
                <a:lnTo>
                  <a:pt x="867181" y="437998"/>
                </a:lnTo>
                <a:lnTo>
                  <a:pt x="910262" y="426055"/>
                </a:lnTo>
                <a:lnTo>
                  <a:pt x="953918" y="418669"/>
                </a:lnTo>
                <a:lnTo>
                  <a:pt x="965602" y="417996"/>
                </a:lnTo>
                <a:lnTo>
                  <a:pt x="965602" y="414284"/>
                </a:lnTo>
                <a:lnTo>
                  <a:pt x="910262" y="406225"/>
                </a:lnTo>
                <a:lnTo>
                  <a:pt x="867181" y="394280"/>
                </a:lnTo>
                <a:lnTo>
                  <a:pt x="824982" y="378075"/>
                </a:lnTo>
                <a:lnTo>
                  <a:pt x="783977" y="357908"/>
                </a:lnTo>
                <a:lnTo>
                  <a:pt x="744474" y="334079"/>
                </a:lnTo>
                <a:lnTo>
                  <a:pt x="706783" y="306888"/>
                </a:lnTo>
                <a:lnTo>
                  <a:pt x="671212" y="276632"/>
                </a:lnTo>
                <a:lnTo>
                  <a:pt x="638073" y="243610"/>
                </a:lnTo>
                <a:lnTo>
                  <a:pt x="607673" y="208123"/>
                </a:lnTo>
                <a:lnTo>
                  <a:pt x="580323" y="170467"/>
                </a:lnTo>
                <a:lnTo>
                  <a:pt x="556331" y="130944"/>
                </a:lnTo>
                <a:lnTo>
                  <a:pt x="536008" y="89850"/>
                </a:lnTo>
                <a:lnTo>
                  <a:pt x="519662" y="47486"/>
                </a:lnTo>
                <a:lnTo>
                  <a:pt x="507604" y="4151"/>
                </a:lnTo>
                <a:lnTo>
                  <a:pt x="506900" y="0"/>
                </a:lnTo>
                <a:close/>
              </a:path>
            </a:pathLst>
          </a:custGeom>
          <a:solidFill>
            <a:srgbClr val="38cfd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4"/>
          <p:cNvSpPr/>
          <p:nvPr/>
        </p:nvSpPr>
        <p:spPr>
          <a:xfrm>
            <a:off x="17322480" y="0"/>
            <a:ext cx="965520" cy="915840"/>
          </a:xfrm>
          <a:custGeom>
            <a:avLst/>
            <a:gdLst/>
            <a:ahLst/>
            <a:rect l="l" t="t" r="r" b="b"/>
            <a:pathLst>
              <a:path w="965834" h="916305">
                <a:moveTo>
                  <a:pt x="497446" y="915851"/>
                </a:moveTo>
                <a:lnTo>
                  <a:pt x="494912" y="871590"/>
                </a:lnTo>
                <a:lnTo>
                  <a:pt x="487512" y="827689"/>
                </a:lnTo>
                <a:lnTo>
                  <a:pt x="475551" y="784447"/>
                </a:lnTo>
                <a:lnTo>
                  <a:pt x="459335" y="742164"/>
                </a:lnTo>
                <a:lnTo>
                  <a:pt x="439169" y="701140"/>
                </a:lnTo>
                <a:lnTo>
                  <a:pt x="415356" y="661676"/>
                </a:lnTo>
                <a:lnTo>
                  <a:pt x="388202" y="624069"/>
                </a:lnTo>
                <a:lnTo>
                  <a:pt x="358013" y="588621"/>
                </a:lnTo>
                <a:lnTo>
                  <a:pt x="325092" y="555632"/>
                </a:lnTo>
                <a:lnTo>
                  <a:pt x="289746" y="525401"/>
                </a:lnTo>
                <a:lnTo>
                  <a:pt x="252278" y="498227"/>
                </a:lnTo>
                <a:lnTo>
                  <a:pt x="212993" y="474412"/>
                </a:lnTo>
                <a:lnTo>
                  <a:pt x="172198" y="454254"/>
                </a:lnTo>
                <a:lnTo>
                  <a:pt x="130196" y="438054"/>
                </a:lnTo>
                <a:lnTo>
                  <a:pt x="87292" y="426111"/>
                </a:lnTo>
                <a:lnTo>
                  <a:pt x="43792" y="418726"/>
                </a:lnTo>
                <a:lnTo>
                  <a:pt x="0" y="416197"/>
                </a:lnTo>
                <a:lnTo>
                  <a:pt x="43792" y="413668"/>
                </a:lnTo>
                <a:lnTo>
                  <a:pt x="87292" y="406282"/>
                </a:lnTo>
                <a:lnTo>
                  <a:pt x="130196" y="394336"/>
                </a:lnTo>
                <a:lnTo>
                  <a:pt x="172198" y="378130"/>
                </a:lnTo>
                <a:lnTo>
                  <a:pt x="212993" y="357964"/>
                </a:lnTo>
                <a:lnTo>
                  <a:pt x="252278" y="334135"/>
                </a:lnTo>
                <a:lnTo>
                  <a:pt x="289746" y="306942"/>
                </a:lnTo>
                <a:lnTo>
                  <a:pt x="325092" y="276686"/>
                </a:lnTo>
                <a:lnTo>
                  <a:pt x="358013" y="243663"/>
                </a:lnTo>
                <a:lnTo>
                  <a:pt x="388202" y="208175"/>
                </a:lnTo>
                <a:lnTo>
                  <a:pt x="415356" y="170519"/>
                </a:lnTo>
                <a:lnTo>
                  <a:pt x="439169" y="130995"/>
                </a:lnTo>
                <a:lnTo>
                  <a:pt x="459335" y="89901"/>
                </a:lnTo>
                <a:lnTo>
                  <a:pt x="475551" y="47536"/>
                </a:lnTo>
                <a:lnTo>
                  <a:pt x="487512" y="4199"/>
                </a:lnTo>
                <a:lnTo>
                  <a:pt x="488218" y="0"/>
                </a:lnTo>
                <a:moveTo>
                  <a:pt x="506756" y="0"/>
                </a:moveTo>
                <a:lnTo>
                  <a:pt x="519533" y="47536"/>
                </a:lnTo>
                <a:lnTo>
                  <a:pt x="535885" y="89901"/>
                </a:lnTo>
                <a:lnTo>
                  <a:pt x="556217" y="130995"/>
                </a:lnTo>
                <a:lnTo>
                  <a:pt x="580217" y="170519"/>
                </a:lnTo>
                <a:lnTo>
                  <a:pt x="607578" y="208175"/>
                </a:lnTo>
                <a:lnTo>
                  <a:pt x="637988" y="243663"/>
                </a:lnTo>
                <a:lnTo>
                  <a:pt x="671138" y="276686"/>
                </a:lnTo>
                <a:lnTo>
                  <a:pt x="706718" y="306942"/>
                </a:lnTo>
                <a:lnTo>
                  <a:pt x="744419" y="334135"/>
                </a:lnTo>
                <a:lnTo>
                  <a:pt x="783931" y="357964"/>
                </a:lnTo>
                <a:lnTo>
                  <a:pt x="824944" y="378130"/>
                </a:lnTo>
                <a:lnTo>
                  <a:pt x="867149" y="394336"/>
                </a:lnTo>
                <a:lnTo>
                  <a:pt x="910235" y="406282"/>
                </a:lnTo>
                <a:lnTo>
                  <a:pt x="953893" y="413668"/>
                </a:lnTo>
                <a:lnTo>
                  <a:pt x="965528" y="414338"/>
                </a:lnTo>
                <a:moveTo>
                  <a:pt x="965528" y="418056"/>
                </a:moveTo>
                <a:lnTo>
                  <a:pt x="910235" y="426111"/>
                </a:lnTo>
                <a:lnTo>
                  <a:pt x="867149" y="438054"/>
                </a:lnTo>
                <a:lnTo>
                  <a:pt x="824944" y="454254"/>
                </a:lnTo>
                <a:lnTo>
                  <a:pt x="783931" y="474412"/>
                </a:lnTo>
                <a:lnTo>
                  <a:pt x="744419" y="498227"/>
                </a:lnTo>
                <a:lnTo>
                  <a:pt x="706718" y="525401"/>
                </a:lnTo>
                <a:lnTo>
                  <a:pt x="671138" y="555632"/>
                </a:lnTo>
                <a:lnTo>
                  <a:pt x="637988" y="588621"/>
                </a:lnTo>
                <a:lnTo>
                  <a:pt x="607578" y="624069"/>
                </a:lnTo>
                <a:lnTo>
                  <a:pt x="580217" y="661676"/>
                </a:lnTo>
                <a:lnTo>
                  <a:pt x="556217" y="701140"/>
                </a:lnTo>
                <a:lnTo>
                  <a:pt x="535885" y="742164"/>
                </a:lnTo>
                <a:lnTo>
                  <a:pt x="519533" y="784447"/>
                </a:lnTo>
                <a:lnTo>
                  <a:pt x="507469" y="827689"/>
                </a:lnTo>
                <a:lnTo>
                  <a:pt x="500003" y="871590"/>
                </a:lnTo>
                <a:lnTo>
                  <a:pt x="497446" y="915851"/>
                </a:lnTo>
              </a:path>
            </a:pathLst>
          </a:custGeom>
          <a:noFill/>
          <a:ln w="18720">
            <a:solidFill>
              <a:srgbClr val="38cfd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5"/>
          <p:cNvSpPr/>
          <p:nvPr/>
        </p:nvSpPr>
        <p:spPr>
          <a:xfrm>
            <a:off x="17322480" y="840960"/>
            <a:ext cx="965520" cy="999720"/>
          </a:xfrm>
          <a:custGeom>
            <a:avLst/>
            <a:gdLst/>
            <a:ahLst/>
            <a:rect l="l" t="t" r="r" b="b"/>
            <a:pathLst>
              <a:path w="965834" h="1000125">
                <a:moveTo>
                  <a:pt x="497585" y="0"/>
                </a:moveTo>
                <a:lnTo>
                  <a:pt x="495050" y="44382"/>
                </a:lnTo>
                <a:lnTo>
                  <a:pt x="487646" y="88390"/>
                </a:lnTo>
                <a:lnTo>
                  <a:pt x="475680" y="131726"/>
                </a:lnTo>
                <a:lnTo>
                  <a:pt x="459456" y="174089"/>
                </a:lnTo>
                <a:lnTo>
                  <a:pt x="439280" y="215183"/>
                </a:lnTo>
                <a:lnTo>
                  <a:pt x="415457" y="254706"/>
                </a:lnTo>
                <a:lnTo>
                  <a:pt x="388292" y="292362"/>
                </a:lnTo>
                <a:lnTo>
                  <a:pt x="358091" y="327849"/>
                </a:lnTo>
                <a:lnTo>
                  <a:pt x="325158" y="360871"/>
                </a:lnTo>
                <a:lnTo>
                  <a:pt x="289800" y="391127"/>
                </a:lnTo>
                <a:lnTo>
                  <a:pt x="252320" y="418319"/>
                </a:lnTo>
                <a:lnTo>
                  <a:pt x="213025" y="442147"/>
                </a:lnTo>
                <a:lnTo>
                  <a:pt x="172220" y="462314"/>
                </a:lnTo>
                <a:lnTo>
                  <a:pt x="130209" y="478519"/>
                </a:lnTo>
                <a:lnTo>
                  <a:pt x="87299" y="490464"/>
                </a:lnTo>
                <a:lnTo>
                  <a:pt x="43794" y="497851"/>
                </a:lnTo>
                <a:lnTo>
                  <a:pt x="0" y="500379"/>
                </a:lnTo>
                <a:lnTo>
                  <a:pt x="43794" y="502908"/>
                </a:lnTo>
                <a:lnTo>
                  <a:pt x="87299" y="510294"/>
                </a:lnTo>
                <a:lnTo>
                  <a:pt x="130209" y="522237"/>
                </a:lnTo>
                <a:lnTo>
                  <a:pt x="172220" y="538438"/>
                </a:lnTo>
                <a:lnTo>
                  <a:pt x="213025" y="558596"/>
                </a:lnTo>
                <a:lnTo>
                  <a:pt x="252320" y="582412"/>
                </a:lnTo>
                <a:lnTo>
                  <a:pt x="289800" y="609586"/>
                </a:lnTo>
                <a:lnTo>
                  <a:pt x="325158" y="639819"/>
                </a:lnTo>
                <a:lnTo>
                  <a:pt x="358091" y="672809"/>
                </a:lnTo>
                <a:lnTo>
                  <a:pt x="388292" y="708258"/>
                </a:lnTo>
                <a:lnTo>
                  <a:pt x="415457" y="745865"/>
                </a:lnTo>
                <a:lnTo>
                  <a:pt x="439280" y="785332"/>
                </a:lnTo>
                <a:lnTo>
                  <a:pt x="459456" y="826357"/>
                </a:lnTo>
                <a:lnTo>
                  <a:pt x="475680" y="868641"/>
                </a:lnTo>
                <a:lnTo>
                  <a:pt x="487646" y="911884"/>
                </a:lnTo>
                <a:lnTo>
                  <a:pt x="495050" y="955786"/>
                </a:lnTo>
                <a:lnTo>
                  <a:pt x="497585" y="1000048"/>
                </a:lnTo>
                <a:lnTo>
                  <a:pt x="500142" y="955786"/>
                </a:lnTo>
                <a:lnTo>
                  <a:pt x="507604" y="911884"/>
                </a:lnTo>
                <a:lnTo>
                  <a:pt x="519662" y="868641"/>
                </a:lnTo>
                <a:lnTo>
                  <a:pt x="536008" y="826357"/>
                </a:lnTo>
                <a:lnTo>
                  <a:pt x="556331" y="785332"/>
                </a:lnTo>
                <a:lnTo>
                  <a:pt x="580323" y="745865"/>
                </a:lnTo>
                <a:lnTo>
                  <a:pt x="607673" y="708258"/>
                </a:lnTo>
                <a:lnTo>
                  <a:pt x="638073" y="672809"/>
                </a:lnTo>
                <a:lnTo>
                  <a:pt x="671212" y="639819"/>
                </a:lnTo>
                <a:lnTo>
                  <a:pt x="706783" y="609586"/>
                </a:lnTo>
                <a:lnTo>
                  <a:pt x="744474" y="582412"/>
                </a:lnTo>
                <a:lnTo>
                  <a:pt x="783977" y="558596"/>
                </a:lnTo>
                <a:lnTo>
                  <a:pt x="824982" y="538438"/>
                </a:lnTo>
                <a:lnTo>
                  <a:pt x="867181" y="522237"/>
                </a:lnTo>
                <a:lnTo>
                  <a:pt x="910262" y="510294"/>
                </a:lnTo>
                <a:lnTo>
                  <a:pt x="953918" y="502908"/>
                </a:lnTo>
                <a:lnTo>
                  <a:pt x="965602" y="502235"/>
                </a:lnTo>
                <a:lnTo>
                  <a:pt x="965602" y="498524"/>
                </a:lnTo>
                <a:lnTo>
                  <a:pt x="910262" y="490464"/>
                </a:lnTo>
                <a:lnTo>
                  <a:pt x="867181" y="478519"/>
                </a:lnTo>
                <a:lnTo>
                  <a:pt x="824982" y="462314"/>
                </a:lnTo>
                <a:lnTo>
                  <a:pt x="783977" y="442147"/>
                </a:lnTo>
                <a:lnTo>
                  <a:pt x="744474" y="418319"/>
                </a:lnTo>
                <a:lnTo>
                  <a:pt x="706783" y="391127"/>
                </a:lnTo>
                <a:lnTo>
                  <a:pt x="671212" y="360871"/>
                </a:lnTo>
                <a:lnTo>
                  <a:pt x="638073" y="327849"/>
                </a:lnTo>
                <a:lnTo>
                  <a:pt x="607673" y="292362"/>
                </a:lnTo>
                <a:lnTo>
                  <a:pt x="580323" y="254706"/>
                </a:lnTo>
                <a:lnTo>
                  <a:pt x="556331" y="215183"/>
                </a:lnTo>
                <a:lnTo>
                  <a:pt x="536008" y="174089"/>
                </a:lnTo>
                <a:lnTo>
                  <a:pt x="519662" y="131726"/>
                </a:lnTo>
                <a:lnTo>
                  <a:pt x="507604" y="88390"/>
                </a:lnTo>
                <a:lnTo>
                  <a:pt x="500142" y="44382"/>
                </a:lnTo>
                <a:lnTo>
                  <a:pt x="497585" y="0"/>
                </a:lnTo>
                <a:close/>
              </a:path>
            </a:pathLst>
          </a:custGeom>
          <a:solidFill>
            <a:srgbClr val="38cfd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6"/>
          <p:cNvSpPr/>
          <p:nvPr/>
        </p:nvSpPr>
        <p:spPr>
          <a:xfrm>
            <a:off x="17322480" y="840960"/>
            <a:ext cx="965520" cy="999720"/>
          </a:xfrm>
          <a:custGeom>
            <a:avLst/>
            <a:gdLst/>
            <a:ahLst/>
            <a:rect l="l" t="t" r="r" b="b"/>
            <a:pathLst>
              <a:path w="965834" h="1000125">
                <a:moveTo>
                  <a:pt x="497446" y="1000043"/>
                </a:moveTo>
                <a:lnTo>
                  <a:pt x="494912" y="955780"/>
                </a:lnTo>
                <a:lnTo>
                  <a:pt x="487512" y="911877"/>
                </a:lnTo>
                <a:lnTo>
                  <a:pt x="475551" y="868634"/>
                </a:lnTo>
                <a:lnTo>
                  <a:pt x="459335" y="826350"/>
                </a:lnTo>
                <a:lnTo>
                  <a:pt x="439169" y="785325"/>
                </a:lnTo>
                <a:lnTo>
                  <a:pt x="415356" y="745859"/>
                </a:lnTo>
                <a:lnTo>
                  <a:pt x="388202" y="708252"/>
                </a:lnTo>
                <a:lnTo>
                  <a:pt x="358013" y="672803"/>
                </a:lnTo>
                <a:lnTo>
                  <a:pt x="325092" y="639813"/>
                </a:lnTo>
                <a:lnTo>
                  <a:pt x="289746" y="609581"/>
                </a:lnTo>
                <a:lnTo>
                  <a:pt x="252278" y="582408"/>
                </a:lnTo>
                <a:lnTo>
                  <a:pt x="212993" y="558592"/>
                </a:lnTo>
                <a:lnTo>
                  <a:pt x="172198" y="538434"/>
                </a:lnTo>
                <a:lnTo>
                  <a:pt x="130196" y="522234"/>
                </a:lnTo>
                <a:lnTo>
                  <a:pt x="87292" y="510291"/>
                </a:lnTo>
                <a:lnTo>
                  <a:pt x="43792" y="502905"/>
                </a:lnTo>
                <a:lnTo>
                  <a:pt x="0" y="500377"/>
                </a:lnTo>
                <a:lnTo>
                  <a:pt x="43792" y="497848"/>
                </a:lnTo>
                <a:lnTo>
                  <a:pt x="87292" y="490462"/>
                </a:lnTo>
                <a:lnTo>
                  <a:pt x="130196" y="478516"/>
                </a:lnTo>
                <a:lnTo>
                  <a:pt x="172198" y="462310"/>
                </a:lnTo>
                <a:lnTo>
                  <a:pt x="212993" y="442144"/>
                </a:lnTo>
                <a:lnTo>
                  <a:pt x="252278" y="418315"/>
                </a:lnTo>
                <a:lnTo>
                  <a:pt x="289746" y="391123"/>
                </a:lnTo>
                <a:lnTo>
                  <a:pt x="325092" y="360867"/>
                </a:lnTo>
                <a:lnTo>
                  <a:pt x="358013" y="327845"/>
                </a:lnTo>
                <a:lnTo>
                  <a:pt x="388202" y="292357"/>
                </a:lnTo>
                <a:lnTo>
                  <a:pt x="415356" y="254702"/>
                </a:lnTo>
                <a:lnTo>
                  <a:pt x="439169" y="215179"/>
                </a:lnTo>
                <a:lnTo>
                  <a:pt x="459335" y="174086"/>
                </a:lnTo>
                <a:lnTo>
                  <a:pt x="475551" y="131723"/>
                </a:lnTo>
                <a:lnTo>
                  <a:pt x="487512" y="88388"/>
                </a:lnTo>
                <a:lnTo>
                  <a:pt x="494912" y="44380"/>
                </a:lnTo>
                <a:lnTo>
                  <a:pt x="497446" y="0"/>
                </a:lnTo>
                <a:lnTo>
                  <a:pt x="500003" y="44380"/>
                </a:lnTo>
                <a:lnTo>
                  <a:pt x="507469" y="88388"/>
                </a:lnTo>
                <a:lnTo>
                  <a:pt x="519533" y="131723"/>
                </a:lnTo>
                <a:lnTo>
                  <a:pt x="535885" y="174086"/>
                </a:lnTo>
                <a:lnTo>
                  <a:pt x="556217" y="215179"/>
                </a:lnTo>
                <a:lnTo>
                  <a:pt x="580217" y="254702"/>
                </a:lnTo>
                <a:lnTo>
                  <a:pt x="607578" y="292357"/>
                </a:lnTo>
                <a:lnTo>
                  <a:pt x="637988" y="327845"/>
                </a:lnTo>
                <a:lnTo>
                  <a:pt x="671138" y="360867"/>
                </a:lnTo>
                <a:lnTo>
                  <a:pt x="706718" y="391123"/>
                </a:lnTo>
                <a:lnTo>
                  <a:pt x="744419" y="418315"/>
                </a:lnTo>
                <a:lnTo>
                  <a:pt x="783931" y="442144"/>
                </a:lnTo>
                <a:lnTo>
                  <a:pt x="824944" y="462310"/>
                </a:lnTo>
                <a:lnTo>
                  <a:pt x="867149" y="478516"/>
                </a:lnTo>
                <a:lnTo>
                  <a:pt x="910235" y="490462"/>
                </a:lnTo>
                <a:lnTo>
                  <a:pt x="953893" y="497848"/>
                </a:lnTo>
                <a:lnTo>
                  <a:pt x="965528" y="498518"/>
                </a:lnTo>
                <a:moveTo>
                  <a:pt x="965528" y="502236"/>
                </a:moveTo>
                <a:lnTo>
                  <a:pt x="910235" y="510291"/>
                </a:lnTo>
                <a:lnTo>
                  <a:pt x="867149" y="522234"/>
                </a:lnTo>
                <a:lnTo>
                  <a:pt x="824944" y="538434"/>
                </a:lnTo>
                <a:lnTo>
                  <a:pt x="783931" y="558592"/>
                </a:lnTo>
                <a:lnTo>
                  <a:pt x="744419" y="582408"/>
                </a:lnTo>
                <a:lnTo>
                  <a:pt x="706718" y="609581"/>
                </a:lnTo>
                <a:lnTo>
                  <a:pt x="671138" y="639813"/>
                </a:lnTo>
                <a:lnTo>
                  <a:pt x="637988" y="672803"/>
                </a:lnTo>
                <a:lnTo>
                  <a:pt x="607578" y="708252"/>
                </a:lnTo>
                <a:lnTo>
                  <a:pt x="580217" y="745859"/>
                </a:lnTo>
                <a:lnTo>
                  <a:pt x="556217" y="785325"/>
                </a:lnTo>
                <a:lnTo>
                  <a:pt x="535885" y="826350"/>
                </a:lnTo>
                <a:lnTo>
                  <a:pt x="519533" y="868634"/>
                </a:lnTo>
                <a:lnTo>
                  <a:pt x="507469" y="911877"/>
                </a:lnTo>
                <a:lnTo>
                  <a:pt x="500003" y="955780"/>
                </a:lnTo>
                <a:lnTo>
                  <a:pt x="497446" y="1000043"/>
                </a:lnTo>
              </a:path>
            </a:pathLst>
          </a:custGeom>
          <a:noFill/>
          <a:ln w="18720">
            <a:solidFill>
              <a:srgbClr val="38cfd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7"/>
          <p:cNvSpPr/>
          <p:nvPr/>
        </p:nvSpPr>
        <p:spPr>
          <a:xfrm>
            <a:off x="17297280" y="0"/>
            <a:ext cx="990720" cy="1841040"/>
          </a:xfrm>
          <a:custGeom>
            <a:avLst/>
            <a:gdLst/>
            <a:ahLst/>
            <a:rect l="l" t="t" r="r" b="b"/>
            <a:pathLst>
              <a:path w="991234" h="1841500">
                <a:moveTo>
                  <a:pt x="990800" y="1841026"/>
                </a:moveTo>
                <a:lnTo>
                  <a:pt x="0" y="1841026"/>
                </a:lnTo>
                <a:lnTo>
                  <a:pt x="0" y="0"/>
                </a:lnTo>
              </a:path>
            </a:pathLst>
          </a:custGeom>
          <a:noFill/>
          <a:ln w="38160">
            <a:solidFill>
              <a:srgbClr val="95959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8"/>
          <p:cNvSpPr/>
          <p:nvPr/>
        </p:nvSpPr>
        <p:spPr>
          <a:xfrm>
            <a:off x="17601120" y="2327040"/>
            <a:ext cx="440280" cy="440280"/>
          </a:xfrm>
          <a:custGeom>
            <a:avLst/>
            <a:gdLst/>
            <a:ahLst/>
            <a:rect l="l" t="t" r="r" b="b"/>
            <a:pathLst>
              <a:path w="440690" h="440689">
                <a:moveTo>
                  <a:pt x="231902" y="0"/>
                </a:moveTo>
                <a:lnTo>
                  <a:pt x="208788" y="0"/>
                </a:lnTo>
                <a:lnTo>
                  <a:pt x="185801" y="2870"/>
                </a:lnTo>
                <a:lnTo>
                  <a:pt x="141097" y="14389"/>
                </a:lnTo>
                <a:lnTo>
                  <a:pt x="110236" y="29514"/>
                </a:lnTo>
                <a:lnTo>
                  <a:pt x="100076" y="35267"/>
                </a:lnTo>
                <a:lnTo>
                  <a:pt x="64770" y="64795"/>
                </a:lnTo>
                <a:lnTo>
                  <a:pt x="35306" y="100076"/>
                </a:lnTo>
                <a:lnTo>
                  <a:pt x="29591" y="110147"/>
                </a:lnTo>
                <a:lnTo>
                  <a:pt x="23749" y="120230"/>
                </a:lnTo>
                <a:lnTo>
                  <a:pt x="7239" y="163423"/>
                </a:lnTo>
                <a:lnTo>
                  <a:pt x="1524" y="197269"/>
                </a:lnTo>
                <a:lnTo>
                  <a:pt x="0" y="208788"/>
                </a:lnTo>
                <a:lnTo>
                  <a:pt x="0" y="220306"/>
                </a:lnTo>
                <a:lnTo>
                  <a:pt x="0" y="231825"/>
                </a:lnTo>
                <a:lnTo>
                  <a:pt x="1524" y="243344"/>
                </a:lnTo>
                <a:lnTo>
                  <a:pt x="10795" y="287985"/>
                </a:lnTo>
                <a:lnTo>
                  <a:pt x="29591" y="330466"/>
                </a:lnTo>
                <a:lnTo>
                  <a:pt x="56896" y="367182"/>
                </a:lnTo>
                <a:lnTo>
                  <a:pt x="82169" y="390944"/>
                </a:lnTo>
                <a:lnTo>
                  <a:pt x="90805" y="398145"/>
                </a:lnTo>
                <a:lnTo>
                  <a:pt x="131064" y="421182"/>
                </a:lnTo>
                <a:lnTo>
                  <a:pt x="175006" y="434860"/>
                </a:lnTo>
                <a:lnTo>
                  <a:pt x="185801" y="437019"/>
                </a:lnTo>
                <a:lnTo>
                  <a:pt x="208788" y="439902"/>
                </a:lnTo>
                <a:lnTo>
                  <a:pt x="220345" y="439902"/>
                </a:lnTo>
                <a:lnTo>
                  <a:pt x="220345" y="440626"/>
                </a:lnTo>
                <a:lnTo>
                  <a:pt x="231902" y="440626"/>
                </a:lnTo>
                <a:lnTo>
                  <a:pt x="243332" y="439178"/>
                </a:lnTo>
                <a:lnTo>
                  <a:pt x="254889" y="437743"/>
                </a:lnTo>
                <a:lnTo>
                  <a:pt x="309626" y="421182"/>
                </a:lnTo>
                <a:lnTo>
                  <a:pt x="349250" y="398145"/>
                </a:lnTo>
                <a:lnTo>
                  <a:pt x="383794" y="367182"/>
                </a:lnTo>
                <a:lnTo>
                  <a:pt x="390906" y="358546"/>
                </a:lnTo>
                <a:lnTo>
                  <a:pt x="398145" y="349910"/>
                </a:lnTo>
                <a:lnTo>
                  <a:pt x="421259" y="309587"/>
                </a:lnTo>
                <a:lnTo>
                  <a:pt x="434848" y="265671"/>
                </a:lnTo>
                <a:lnTo>
                  <a:pt x="437007" y="254863"/>
                </a:lnTo>
                <a:lnTo>
                  <a:pt x="438531" y="243344"/>
                </a:lnTo>
                <a:lnTo>
                  <a:pt x="439928" y="231825"/>
                </a:lnTo>
                <a:lnTo>
                  <a:pt x="439928" y="220306"/>
                </a:lnTo>
                <a:lnTo>
                  <a:pt x="440690" y="220306"/>
                </a:lnTo>
                <a:lnTo>
                  <a:pt x="440690" y="208788"/>
                </a:lnTo>
                <a:lnTo>
                  <a:pt x="439166" y="197269"/>
                </a:lnTo>
                <a:lnTo>
                  <a:pt x="437769" y="185750"/>
                </a:lnTo>
                <a:lnTo>
                  <a:pt x="426212" y="141109"/>
                </a:lnTo>
                <a:lnTo>
                  <a:pt x="411099" y="110147"/>
                </a:lnTo>
                <a:lnTo>
                  <a:pt x="405384" y="100076"/>
                </a:lnTo>
                <a:lnTo>
                  <a:pt x="398907" y="90716"/>
                </a:lnTo>
                <a:lnTo>
                  <a:pt x="391668" y="81343"/>
                </a:lnTo>
                <a:lnTo>
                  <a:pt x="383794" y="72707"/>
                </a:lnTo>
                <a:lnTo>
                  <a:pt x="375793" y="64795"/>
                </a:lnTo>
                <a:lnTo>
                  <a:pt x="367919" y="56870"/>
                </a:lnTo>
                <a:lnTo>
                  <a:pt x="359283" y="48958"/>
                </a:lnTo>
                <a:lnTo>
                  <a:pt x="349885" y="41757"/>
                </a:lnTo>
                <a:lnTo>
                  <a:pt x="340614" y="35267"/>
                </a:lnTo>
                <a:lnTo>
                  <a:pt x="330454" y="29514"/>
                </a:lnTo>
                <a:lnTo>
                  <a:pt x="320421" y="23749"/>
                </a:lnTo>
                <a:lnTo>
                  <a:pt x="277241" y="7188"/>
                </a:lnTo>
                <a:lnTo>
                  <a:pt x="254889" y="2870"/>
                </a:lnTo>
                <a:lnTo>
                  <a:pt x="231902" y="0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9"/>
          <p:cNvSpPr/>
          <p:nvPr/>
        </p:nvSpPr>
        <p:spPr>
          <a:xfrm>
            <a:off x="17601120" y="2327040"/>
            <a:ext cx="440280" cy="440280"/>
          </a:xfrm>
          <a:custGeom>
            <a:avLst/>
            <a:gdLst/>
            <a:ahLst/>
            <a:rect l="l" t="t" r="r" b="b"/>
            <a:pathLst>
              <a:path w="440690" h="440689">
                <a:moveTo>
                  <a:pt x="0" y="220311"/>
                </a:moveTo>
                <a:lnTo>
                  <a:pt x="0" y="208792"/>
                </a:lnTo>
                <a:lnTo>
                  <a:pt x="1396" y="197273"/>
                </a:lnTo>
                <a:lnTo>
                  <a:pt x="2793" y="185753"/>
                </a:lnTo>
                <a:lnTo>
                  <a:pt x="14350" y="141112"/>
                </a:lnTo>
                <a:lnTo>
                  <a:pt x="35305" y="100077"/>
                </a:lnTo>
                <a:lnTo>
                  <a:pt x="64768" y="64796"/>
                </a:lnTo>
                <a:lnTo>
                  <a:pt x="100073" y="35281"/>
                </a:lnTo>
                <a:lnTo>
                  <a:pt x="141093" y="14402"/>
                </a:lnTo>
                <a:lnTo>
                  <a:pt x="185669" y="2882"/>
                </a:lnTo>
                <a:lnTo>
                  <a:pt x="197226" y="1447"/>
                </a:lnTo>
                <a:lnTo>
                  <a:pt x="208782" y="0"/>
                </a:lnTo>
                <a:lnTo>
                  <a:pt x="220212" y="0"/>
                </a:lnTo>
                <a:lnTo>
                  <a:pt x="231769" y="0"/>
                </a:lnTo>
                <a:lnTo>
                  <a:pt x="243325" y="1447"/>
                </a:lnTo>
                <a:lnTo>
                  <a:pt x="288663" y="10807"/>
                </a:lnTo>
                <a:lnTo>
                  <a:pt x="330445" y="29515"/>
                </a:lnTo>
                <a:lnTo>
                  <a:pt x="367909" y="56884"/>
                </a:lnTo>
                <a:lnTo>
                  <a:pt x="398770" y="90717"/>
                </a:lnTo>
                <a:lnTo>
                  <a:pt x="421883" y="131041"/>
                </a:lnTo>
                <a:lnTo>
                  <a:pt x="435472" y="174234"/>
                </a:lnTo>
                <a:lnTo>
                  <a:pt x="440551" y="208792"/>
                </a:lnTo>
                <a:lnTo>
                  <a:pt x="440551" y="220311"/>
                </a:lnTo>
                <a:lnTo>
                  <a:pt x="439789" y="220311"/>
                </a:lnTo>
                <a:lnTo>
                  <a:pt x="439789" y="231830"/>
                </a:lnTo>
                <a:lnTo>
                  <a:pt x="438393" y="243362"/>
                </a:lnTo>
                <a:lnTo>
                  <a:pt x="436996" y="254881"/>
                </a:lnTo>
                <a:lnTo>
                  <a:pt x="434837" y="265676"/>
                </a:lnTo>
                <a:lnTo>
                  <a:pt x="432678" y="277195"/>
                </a:lnTo>
                <a:lnTo>
                  <a:pt x="428995" y="287990"/>
                </a:lnTo>
                <a:lnTo>
                  <a:pt x="425439" y="298786"/>
                </a:lnTo>
                <a:lnTo>
                  <a:pt x="421121" y="309594"/>
                </a:lnTo>
                <a:lnTo>
                  <a:pt x="398135" y="349917"/>
                </a:lnTo>
                <a:lnTo>
                  <a:pt x="390896" y="358553"/>
                </a:lnTo>
                <a:lnTo>
                  <a:pt x="383657" y="367189"/>
                </a:lnTo>
                <a:lnTo>
                  <a:pt x="349114" y="398140"/>
                </a:lnTo>
                <a:lnTo>
                  <a:pt x="339716" y="404630"/>
                </a:lnTo>
                <a:lnTo>
                  <a:pt x="330445" y="411107"/>
                </a:lnTo>
                <a:lnTo>
                  <a:pt x="287901" y="429827"/>
                </a:lnTo>
                <a:lnTo>
                  <a:pt x="243325" y="439187"/>
                </a:lnTo>
                <a:lnTo>
                  <a:pt x="231769" y="440622"/>
                </a:lnTo>
                <a:lnTo>
                  <a:pt x="220212" y="440622"/>
                </a:lnTo>
                <a:lnTo>
                  <a:pt x="220212" y="439911"/>
                </a:lnTo>
                <a:lnTo>
                  <a:pt x="208782" y="439911"/>
                </a:lnTo>
                <a:lnTo>
                  <a:pt x="197226" y="438463"/>
                </a:lnTo>
                <a:lnTo>
                  <a:pt x="185669" y="437028"/>
                </a:lnTo>
                <a:lnTo>
                  <a:pt x="174874" y="434869"/>
                </a:lnTo>
                <a:lnTo>
                  <a:pt x="163444" y="432710"/>
                </a:lnTo>
                <a:lnTo>
                  <a:pt x="152650" y="429103"/>
                </a:lnTo>
                <a:lnTo>
                  <a:pt x="141855" y="425509"/>
                </a:lnTo>
                <a:lnTo>
                  <a:pt x="100708" y="404630"/>
                </a:lnTo>
                <a:lnTo>
                  <a:pt x="64768" y="375825"/>
                </a:lnTo>
                <a:lnTo>
                  <a:pt x="35940" y="339833"/>
                </a:lnTo>
                <a:lnTo>
                  <a:pt x="15112" y="298786"/>
                </a:lnTo>
                <a:lnTo>
                  <a:pt x="10794" y="287990"/>
                </a:lnTo>
                <a:lnTo>
                  <a:pt x="1396" y="243362"/>
                </a:lnTo>
                <a:lnTo>
                  <a:pt x="0" y="231830"/>
                </a:lnTo>
                <a:lnTo>
                  <a:pt x="0" y="220311"/>
                </a:lnTo>
                <a:close/>
              </a:path>
            </a:pathLst>
          </a:custGeom>
          <a:noFill/>
          <a:ln w="18720">
            <a:solidFill>
              <a:srgbClr val="95959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0"/>
          <p:cNvSpPr/>
          <p:nvPr/>
        </p:nvSpPr>
        <p:spPr>
          <a:xfrm>
            <a:off x="14952240" y="8116560"/>
            <a:ext cx="3335760" cy="2170800"/>
          </a:xfrm>
          <a:custGeom>
            <a:avLst/>
            <a:gdLst/>
            <a:ahLst/>
            <a:rect l="l" t="t" r="r" b="b"/>
            <a:pathLst>
              <a:path w="3336290" h="2171065">
                <a:moveTo>
                  <a:pt x="1136903" y="1106587"/>
                </a:moveTo>
                <a:lnTo>
                  <a:pt x="553719" y="1106587"/>
                </a:lnTo>
                <a:lnTo>
                  <a:pt x="0" y="1660961"/>
                </a:lnTo>
                <a:lnTo>
                  <a:pt x="0" y="2170440"/>
                </a:lnTo>
                <a:lnTo>
                  <a:pt x="29590" y="2170440"/>
                </a:lnTo>
                <a:lnTo>
                  <a:pt x="29590" y="1689760"/>
                </a:lnTo>
                <a:lnTo>
                  <a:pt x="2245613" y="1689760"/>
                </a:lnTo>
                <a:lnTo>
                  <a:pt x="2274043" y="1660961"/>
                </a:lnTo>
                <a:lnTo>
                  <a:pt x="42544" y="1660961"/>
                </a:lnTo>
                <a:lnTo>
                  <a:pt x="553719" y="1148349"/>
                </a:lnTo>
                <a:lnTo>
                  <a:pt x="583945" y="1148349"/>
                </a:lnTo>
                <a:lnTo>
                  <a:pt x="583945" y="1136829"/>
                </a:lnTo>
                <a:lnTo>
                  <a:pt x="1136903" y="1136829"/>
                </a:lnTo>
                <a:lnTo>
                  <a:pt x="1136903" y="1106587"/>
                </a:lnTo>
                <a:close/>
                <a:moveTo>
                  <a:pt x="583945" y="1689760"/>
                </a:moveTo>
                <a:lnTo>
                  <a:pt x="553719" y="1689760"/>
                </a:lnTo>
                <a:lnTo>
                  <a:pt x="553719" y="2170440"/>
                </a:lnTo>
                <a:lnTo>
                  <a:pt x="583945" y="2170440"/>
                </a:lnTo>
                <a:lnTo>
                  <a:pt x="583945" y="1689760"/>
                </a:lnTo>
                <a:close/>
                <a:moveTo>
                  <a:pt x="1136903" y="1689760"/>
                </a:moveTo>
                <a:lnTo>
                  <a:pt x="1106677" y="1689760"/>
                </a:lnTo>
                <a:lnTo>
                  <a:pt x="1106677" y="2170440"/>
                </a:lnTo>
                <a:lnTo>
                  <a:pt x="1136903" y="2170440"/>
                </a:lnTo>
                <a:lnTo>
                  <a:pt x="1136903" y="1689760"/>
                </a:lnTo>
                <a:close/>
                <a:moveTo>
                  <a:pt x="1691258" y="1689760"/>
                </a:moveTo>
                <a:lnTo>
                  <a:pt x="1661032" y="1689760"/>
                </a:lnTo>
                <a:lnTo>
                  <a:pt x="1661032" y="2170440"/>
                </a:lnTo>
                <a:lnTo>
                  <a:pt x="1691258" y="2170440"/>
                </a:lnTo>
                <a:lnTo>
                  <a:pt x="1691258" y="1689760"/>
                </a:lnTo>
                <a:close/>
                <a:moveTo>
                  <a:pt x="583945" y="1148349"/>
                </a:moveTo>
                <a:lnTo>
                  <a:pt x="553719" y="1148349"/>
                </a:lnTo>
                <a:lnTo>
                  <a:pt x="553719" y="1660961"/>
                </a:lnTo>
                <a:lnTo>
                  <a:pt x="583945" y="1660961"/>
                </a:lnTo>
                <a:lnTo>
                  <a:pt x="583945" y="1148349"/>
                </a:lnTo>
                <a:close/>
                <a:moveTo>
                  <a:pt x="1136903" y="1136829"/>
                </a:moveTo>
                <a:lnTo>
                  <a:pt x="1106677" y="1136829"/>
                </a:lnTo>
                <a:lnTo>
                  <a:pt x="1106677" y="1660961"/>
                </a:lnTo>
                <a:lnTo>
                  <a:pt x="1136903" y="1660961"/>
                </a:lnTo>
                <a:lnTo>
                  <a:pt x="1136903" y="1136829"/>
                </a:lnTo>
                <a:close/>
                <a:moveTo>
                  <a:pt x="2797174" y="582460"/>
                </a:moveTo>
                <a:lnTo>
                  <a:pt x="2768345" y="582460"/>
                </a:lnTo>
                <a:lnTo>
                  <a:pt x="2768345" y="1106587"/>
                </a:lnTo>
                <a:lnTo>
                  <a:pt x="1661032" y="1106587"/>
                </a:lnTo>
                <a:lnTo>
                  <a:pt x="1661032" y="1660961"/>
                </a:lnTo>
                <a:lnTo>
                  <a:pt x="1691258" y="1660961"/>
                </a:lnTo>
                <a:lnTo>
                  <a:pt x="1691258" y="1136829"/>
                </a:lnTo>
                <a:lnTo>
                  <a:pt x="2797174" y="1136829"/>
                </a:lnTo>
                <a:lnTo>
                  <a:pt x="2797174" y="1131069"/>
                </a:lnTo>
                <a:lnTo>
                  <a:pt x="2840021" y="1087869"/>
                </a:lnTo>
                <a:lnTo>
                  <a:pt x="2797174" y="1087869"/>
                </a:lnTo>
                <a:lnTo>
                  <a:pt x="2797174" y="582460"/>
                </a:lnTo>
                <a:close/>
                <a:moveTo>
                  <a:pt x="2245613" y="1136829"/>
                </a:moveTo>
                <a:lnTo>
                  <a:pt x="2215387" y="1136829"/>
                </a:lnTo>
                <a:lnTo>
                  <a:pt x="2215387" y="1660961"/>
                </a:lnTo>
                <a:lnTo>
                  <a:pt x="2274043" y="1660961"/>
                </a:lnTo>
                <a:lnTo>
                  <a:pt x="2288259" y="1646561"/>
                </a:lnTo>
                <a:lnTo>
                  <a:pt x="2245613" y="1646561"/>
                </a:lnTo>
                <a:lnTo>
                  <a:pt x="2245613" y="1136829"/>
                </a:lnTo>
                <a:close/>
                <a:moveTo>
                  <a:pt x="2791459" y="1136829"/>
                </a:moveTo>
                <a:lnTo>
                  <a:pt x="2749676" y="1136829"/>
                </a:lnTo>
                <a:lnTo>
                  <a:pt x="2245613" y="1646561"/>
                </a:lnTo>
                <a:lnTo>
                  <a:pt x="2288259" y="1646561"/>
                </a:lnTo>
                <a:lnTo>
                  <a:pt x="2791459" y="1136829"/>
                </a:lnTo>
                <a:close/>
                <a:moveTo>
                  <a:pt x="3335756" y="602614"/>
                </a:moveTo>
                <a:lnTo>
                  <a:pt x="3321303" y="602614"/>
                </a:lnTo>
                <a:lnTo>
                  <a:pt x="3321303" y="1136829"/>
                </a:lnTo>
                <a:lnTo>
                  <a:pt x="3335756" y="1136829"/>
                </a:lnTo>
                <a:lnTo>
                  <a:pt x="3335756" y="602614"/>
                </a:lnTo>
                <a:close/>
                <a:moveTo>
                  <a:pt x="3335756" y="29527"/>
                </a:moveTo>
                <a:lnTo>
                  <a:pt x="3321303" y="29527"/>
                </a:lnTo>
                <a:lnTo>
                  <a:pt x="3321303" y="552221"/>
                </a:lnTo>
                <a:lnTo>
                  <a:pt x="2215387" y="552221"/>
                </a:lnTo>
                <a:lnTo>
                  <a:pt x="2215387" y="1106587"/>
                </a:lnTo>
                <a:lnTo>
                  <a:pt x="2245613" y="1106587"/>
                </a:lnTo>
                <a:lnTo>
                  <a:pt x="2245613" y="582460"/>
                </a:lnTo>
                <a:lnTo>
                  <a:pt x="3335756" y="582460"/>
                </a:lnTo>
                <a:lnTo>
                  <a:pt x="3335756" y="29527"/>
                </a:lnTo>
                <a:close/>
                <a:moveTo>
                  <a:pt x="3335756" y="582460"/>
                </a:moveTo>
                <a:lnTo>
                  <a:pt x="3298316" y="582460"/>
                </a:lnTo>
                <a:lnTo>
                  <a:pt x="2797174" y="1087869"/>
                </a:lnTo>
                <a:lnTo>
                  <a:pt x="2840021" y="1087869"/>
                </a:lnTo>
                <a:lnTo>
                  <a:pt x="3321303" y="602614"/>
                </a:lnTo>
                <a:lnTo>
                  <a:pt x="3335756" y="602614"/>
                </a:lnTo>
                <a:lnTo>
                  <a:pt x="3335756" y="582460"/>
                </a:lnTo>
                <a:close/>
                <a:moveTo>
                  <a:pt x="3335756" y="0"/>
                </a:moveTo>
                <a:lnTo>
                  <a:pt x="2768345" y="0"/>
                </a:lnTo>
                <a:lnTo>
                  <a:pt x="2768345" y="552221"/>
                </a:lnTo>
                <a:lnTo>
                  <a:pt x="2797174" y="552221"/>
                </a:lnTo>
                <a:lnTo>
                  <a:pt x="2797174" y="29527"/>
                </a:lnTo>
                <a:lnTo>
                  <a:pt x="3335756" y="29527"/>
                </a:lnTo>
                <a:lnTo>
                  <a:pt x="3335756" y="0"/>
                </a:lnTo>
                <a:close/>
              </a:path>
            </a:pathLst>
          </a:custGeom>
          <a:solidFill>
            <a:srgbClr val="38cfd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1"/>
          <p:cNvSpPr/>
          <p:nvPr/>
        </p:nvSpPr>
        <p:spPr>
          <a:xfrm>
            <a:off x="15656400" y="9899280"/>
            <a:ext cx="303840" cy="303840"/>
          </a:xfrm>
          <a:custGeom>
            <a:avLst/>
            <a:gdLst/>
            <a:ahLst/>
            <a:rect l="l" t="t" r="r" b="b"/>
            <a:pathLst>
              <a:path w="304165" h="304165">
                <a:moveTo>
                  <a:pt x="159766" y="0"/>
                </a:moveTo>
                <a:lnTo>
                  <a:pt x="144018" y="0"/>
                </a:lnTo>
                <a:lnTo>
                  <a:pt x="136017" y="718"/>
                </a:lnTo>
                <a:lnTo>
                  <a:pt x="97155" y="10081"/>
                </a:lnTo>
                <a:lnTo>
                  <a:pt x="62611" y="28798"/>
                </a:lnTo>
                <a:lnTo>
                  <a:pt x="33782" y="56158"/>
                </a:lnTo>
                <a:lnTo>
                  <a:pt x="12954" y="89996"/>
                </a:lnTo>
                <a:lnTo>
                  <a:pt x="2159" y="128155"/>
                </a:lnTo>
                <a:lnTo>
                  <a:pt x="635" y="136074"/>
                </a:lnTo>
                <a:lnTo>
                  <a:pt x="0" y="143996"/>
                </a:lnTo>
                <a:lnTo>
                  <a:pt x="0" y="151913"/>
                </a:lnTo>
                <a:lnTo>
                  <a:pt x="0" y="159832"/>
                </a:lnTo>
                <a:lnTo>
                  <a:pt x="635" y="167754"/>
                </a:lnTo>
                <a:lnTo>
                  <a:pt x="2159" y="175671"/>
                </a:lnTo>
                <a:lnTo>
                  <a:pt x="3556" y="183595"/>
                </a:lnTo>
                <a:lnTo>
                  <a:pt x="4953" y="190793"/>
                </a:lnTo>
                <a:lnTo>
                  <a:pt x="7874" y="198710"/>
                </a:lnTo>
                <a:lnTo>
                  <a:pt x="10033" y="205913"/>
                </a:lnTo>
                <a:lnTo>
                  <a:pt x="13589" y="213112"/>
                </a:lnTo>
                <a:lnTo>
                  <a:pt x="16510" y="220310"/>
                </a:lnTo>
                <a:lnTo>
                  <a:pt x="20828" y="227509"/>
                </a:lnTo>
                <a:lnTo>
                  <a:pt x="44577" y="259189"/>
                </a:lnTo>
                <a:lnTo>
                  <a:pt x="56896" y="269269"/>
                </a:lnTo>
                <a:lnTo>
                  <a:pt x="62611" y="274310"/>
                </a:lnTo>
                <a:lnTo>
                  <a:pt x="97917" y="293027"/>
                </a:lnTo>
                <a:lnTo>
                  <a:pt x="105029" y="295905"/>
                </a:lnTo>
                <a:lnTo>
                  <a:pt x="113030" y="298068"/>
                </a:lnTo>
                <a:lnTo>
                  <a:pt x="120142" y="299506"/>
                </a:lnTo>
                <a:lnTo>
                  <a:pt x="128143" y="300945"/>
                </a:lnTo>
                <a:lnTo>
                  <a:pt x="136017" y="302389"/>
                </a:lnTo>
                <a:lnTo>
                  <a:pt x="144018" y="303108"/>
                </a:lnTo>
                <a:lnTo>
                  <a:pt x="151892" y="303108"/>
                </a:lnTo>
                <a:lnTo>
                  <a:pt x="151892" y="303827"/>
                </a:lnTo>
                <a:lnTo>
                  <a:pt x="159766" y="303827"/>
                </a:lnTo>
                <a:lnTo>
                  <a:pt x="167767" y="303108"/>
                </a:lnTo>
                <a:lnTo>
                  <a:pt x="183515" y="300226"/>
                </a:lnTo>
                <a:lnTo>
                  <a:pt x="190754" y="298787"/>
                </a:lnTo>
                <a:lnTo>
                  <a:pt x="198628" y="295905"/>
                </a:lnTo>
                <a:lnTo>
                  <a:pt x="205867" y="293747"/>
                </a:lnTo>
                <a:lnTo>
                  <a:pt x="213106" y="290145"/>
                </a:lnTo>
                <a:lnTo>
                  <a:pt x="220218" y="287268"/>
                </a:lnTo>
                <a:lnTo>
                  <a:pt x="227457" y="282947"/>
                </a:lnTo>
                <a:lnTo>
                  <a:pt x="233934" y="279350"/>
                </a:lnTo>
                <a:lnTo>
                  <a:pt x="241173" y="274310"/>
                </a:lnTo>
                <a:lnTo>
                  <a:pt x="246888" y="269989"/>
                </a:lnTo>
                <a:lnTo>
                  <a:pt x="253365" y="264229"/>
                </a:lnTo>
                <a:lnTo>
                  <a:pt x="259207" y="259189"/>
                </a:lnTo>
                <a:lnTo>
                  <a:pt x="264160" y="253429"/>
                </a:lnTo>
                <a:lnTo>
                  <a:pt x="269240" y="246950"/>
                </a:lnTo>
                <a:lnTo>
                  <a:pt x="274320" y="241190"/>
                </a:lnTo>
                <a:lnTo>
                  <a:pt x="292989" y="205913"/>
                </a:lnTo>
                <a:lnTo>
                  <a:pt x="295910" y="198710"/>
                </a:lnTo>
                <a:lnTo>
                  <a:pt x="298069" y="190793"/>
                </a:lnTo>
                <a:lnTo>
                  <a:pt x="299466" y="183595"/>
                </a:lnTo>
                <a:lnTo>
                  <a:pt x="300863" y="175671"/>
                </a:lnTo>
                <a:lnTo>
                  <a:pt x="302387" y="167754"/>
                </a:lnTo>
                <a:lnTo>
                  <a:pt x="303022" y="159832"/>
                </a:lnTo>
                <a:lnTo>
                  <a:pt x="303022" y="151913"/>
                </a:lnTo>
                <a:lnTo>
                  <a:pt x="303784" y="151913"/>
                </a:lnTo>
                <a:lnTo>
                  <a:pt x="303784" y="143996"/>
                </a:lnTo>
                <a:lnTo>
                  <a:pt x="303022" y="136074"/>
                </a:lnTo>
                <a:lnTo>
                  <a:pt x="293751" y="97194"/>
                </a:lnTo>
                <a:lnTo>
                  <a:pt x="274955" y="62636"/>
                </a:lnTo>
                <a:lnTo>
                  <a:pt x="247650" y="33839"/>
                </a:lnTo>
                <a:lnTo>
                  <a:pt x="213741" y="12962"/>
                </a:lnTo>
                <a:lnTo>
                  <a:pt x="183515" y="3601"/>
                </a:lnTo>
                <a:lnTo>
                  <a:pt x="167767" y="718"/>
                </a:lnTo>
                <a:lnTo>
                  <a:pt x="159766" y="0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2"/>
          <p:cNvSpPr/>
          <p:nvPr/>
        </p:nvSpPr>
        <p:spPr>
          <a:xfrm>
            <a:off x="15656400" y="9899280"/>
            <a:ext cx="303840" cy="303840"/>
          </a:xfrm>
          <a:custGeom>
            <a:avLst/>
            <a:gdLst/>
            <a:ahLst/>
            <a:rect l="l" t="t" r="r" b="b"/>
            <a:pathLst>
              <a:path w="304165" h="304165">
                <a:moveTo>
                  <a:pt x="0" y="151913"/>
                </a:moveTo>
                <a:lnTo>
                  <a:pt x="0" y="143996"/>
                </a:lnTo>
                <a:lnTo>
                  <a:pt x="635" y="136073"/>
                </a:lnTo>
                <a:lnTo>
                  <a:pt x="2159" y="128156"/>
                </a:lnTo>
                <a:lnTo>
                  <a:pt x="3556" y="120232"/>
                </a:lnTo>
                <a:lnTo>
                  <a:pt x="16510" y="82797"/>
                </a:lnTo>
                <a:lnTo>
                  <a:pt x="20066" y="75599"/>
                </a:lnTo>
                <a:lnTo>
                  <a:pt x="44577" y="44638"/>
                </a:lnTo>
                <a:lnTo>
                  <a:pt x="76328" y="20160"/>
                </a:lnTo>
                <a:lnTo>
                  <a:pt x="112270" y="5040"/>
                </a:lnTo>
                <a:lnTo>
                  <a:pt x="128145" y="2162"/>
                </a:lnTo>
                <a:lnTo>
                  <a:pt x="136019" y="718"/>
                </a:lnTo>
                <a:lnTo>
                  <a:pt x="143893" y="0"/>
                </a:lnTo>
                <a:lnTo>
                  <a:pt x="151895" y="0"/>
                </a:lnTo>
                <a:lnTo>
                  <a:pt x="159769" y="0"/>
                </a:lnTo>
                <a:lnTo>
                  <a:pt x="167770" y="718"/>
                </a:lnTo>
                <a:lnTo>
                  <a:pt x="175644" y="2162"/>
                </a:lnTo>
                <a:lnTo>
                  <a:pt x="183518" y="3601"/>
                </a:lnTo>
                <a:lnTo>
                  <a:pt x="220984" y="16559"/>
                </a:lnTo>
                <a:lnTo>
                  <a:pt x="234700" y="24482"/>
                </a:lnTo>
                <a:lnTo>
                  <a:pt x="241177" y="28798"/>
                </a:lnTo>
                <a:lnTo>
                  <a:pt x="270007" y="56157"/>
                </a:lnTo>
                <a:lnTo>
                  <a:pt x="290835" y="89995"/>
                </a:lnTo>
                <a:lnTo>
                  <a:pt x="301631" y="128156"/>
                </a:lnTo>
                <a:lnTo>
                  <a:pt x="303028" y="136073"/>
                </a:lnTo>
                <a:lnTo>
                  <a:pt x="303790" y="143996"/>
                </a:lnTo>
                <a:lnTo>
                  <a:pt x="303790" y="151913"/>
                </a:lnTo>
                <a:lnTo>
                  <a:pt x="303028" y="151913"/>
                </a:lnTo>
                <a:lnTo>
                  <a:pt x="303028" y="159831"/>
                </a:lnTo>
                <a:lnTo>
                  <a:pt x="302393" y="167753"/>
                </a:lnTo>
                <a:lnTo>
                  <a:pt x="300869" y="175671"/>
                </a:lnTo>
                <a:lnTo>
                  <a:pt x="299471" y="183594"/>
                </a:lnTo>
                <a:lnTo>
                  <a:pt x="298074" y="190792"/>
                </a:lnTo>
                <a:lnTo>
                  <a:pt x="295915" y="198709"/>
                </a:lnTo>
                <a:lnTo>
                  <a:pt x="292994" y="205913"/>
                </a:lnTo>
                <a:lnTo>
                  <a:pt x="290073" y="213831"/>
                </a:lnTo>
                <a:lnTo>
                  <a:pt x="269245" y="246949"/>
                </a:lnTo>
                <a:lnTo>
                  <a:pt x="264165" y="253429"/>
                </a:lnTo>
                <a:lnTo>
                  <a:pt x="259212" y="259188"/>
                </a:lnTo>
                <a:lnTo>
                  <a:pt x="253370" y="264229"/>
                </a:lnTo>
                <a:lnTo>
                  <a:pt x="246892" y="269988"/>
                </a:lnTo>
                <a:lnTo>
                  <a:pt x="241177" y="274309"/>
                </a:lnTo>
                <a:lnTo>
                  <a:pt x="233938" y="279350"/>
                </a:lnTo>
                <a:lnTo>
                  <a:pt x="227461" y="282946"/>
                </a:lnTo>
                <a:lnTo>
                  <a:pt x="220222" y="287267"/>
                </a:lnTo>
                <a:lnTo>
                  <a:pt x="213110" y="290145"/>
                </a:lnTo>
                <a:lnTo>
                  <a:pt x="205871" y="293746"/>
                </a:lnTo>
                <a:lnTo>
                  <a:pt x="198631" y="295904"/>
                </a:lnTo>
                <a:lnTo>
                  <a:pt x="190757" y="298787"/>
                </a:lnTo>
                <a:lnTo>
                  <a:pt x="183518" y="300225"/>
                </a:lnTo>
                <a:lnTo>
                  <a:pt x="175644" y="301664"/>
                </a:lnTo>
                <a:lnTo>
                  <a:pt x="167770" y="303108"/>
                </a:lnTo>
                <a:lnTo>
                  <a:pt x="159769" y="303827"/>
                </a:lnTo>
                <a:lnTo>
                  <a:pt x="151895" y="303827"/>
                </a:lnTo>
                <a:lnTo>
                  <a:pt x="151895" y="303108"/>
                </a:lnTo>
                <a:lnTo>
                  <a:pt x="143893" y="303108"/>
                </a:lnTo>
                <a:lnTo>
                  <a:pt x="136019" y="302388"/>
                </a:lnTo>
                <a:lnTo>
                  <a:pt x="128145" y="300945"/>
                </a:lnTo>
                <a:lnTo>
                  <a:pt x="120144" y="299506"/>
                </a:lnTo>
                <a:lnTo>
                  <a:pt x="113032" y="298067"/>
                </a:lnTo>
                <a:lnTo>
                  <a:pt x="105031" y="295904"/>
                </a:lnTo>
                <a:lnTo>
                  <a:pt x="97918" y="293027"/>
                </a:lnTo>
                <a:lnTo>
                  <a:pt x="89917" y="290145"/>
                </a:lnTo>
                <a:lnTo>
                  <a:pt x="56770" y="269269"/>
                </a:lnTo>
                <a:lnTo>
                  <a:pt x="50293" y="264229"/>
                </a:lnTo>
                <a:lnTo>
                  <a:pt x="24384" y="233992"/>
                </a:lnTo>
                <a:lnTo>
                  <a:pt x="20828" y="227507"/>
                </a:lnTo>
                <a:lnTo>
                  <a:pt x="16510" y="220309"/>
                </a:lnTo>
                <a:lnTo>
                  <a:pt x="13589" y="213111"/>
                </a:lnTo>
                <a:lnTo>
                  <a:pt x="10033" y="205913"/>
                </a:lnTo>
                <a:lnTo>
                  <a:pt x="7874" y="198709"/>
                </a:lnTo>
                <a:lnTo>
                  <a:pt x="4953" y="190792"/>
                </a:lnTo>
                <a:lnTo>
                  <a:pt x="3556" y="183594"/>
                </a:lnTo>
                <a:lnTo>
                  <a:pt x="2159" y="175671"/>
                </a:lnTo>
                <a:lnTo>
                  <a:pt x="635" y="167753"/>
                </a:lnTo>
                <a:lnTo>
                  <a:pt x="0" y="159831"/>
                </a:lnTo>
                <a:lnTo>
                  <a:pt x="0" y="151913"/>
                </a:lnTo>
                <a:close/>
              </a:path>
            </a:pathLst>
          </a:custGeom>
          <a:noFill/>
          <a:ln w="18720">
            <a:solidFill>
              <a:srgbClr val="95959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3"/>
          <p:cNvSpPr/>
          <p:nvPr/>
        </p:nvSpPr>
        <p:spPr>
          <a:xfrm>
            <a:off x="0" y="9769680"/>
            <a:ext cx="576360" cy="517320"/>
          </a:xfrm>
          <a:custGeom>
            <a:avLst/>
            <a:gdLst/>
            <a:ahLst/>
            <a:rect l="l" t="t" r="r" b="b"/>
            <a:pathLst>
              <a:path w="576580" h="517525">
                <a:moveTo>
                  <a:pt x="0" y="0"/>
                </a:moveTo>
                <a:lnTo>
                  <a:pt x="0" y="517199"/>
                </a:lnTo>
                <a:lnTo>
                  <a:pt x="576456" y="517199"/>
                </a:lnTo>
                <a:lnTo>
                  <a:pt x="567352" y="463557"/>
                </a:lnTo>
                <a:lnTo>
                  <a:pt x="551512" y="404517"/>
                </a:lnTo>
                <a:lnTo>
                  <a:pt x="529912" y="346920"/>
                </a:lnTo>
                <a:lnTo>
                  <a:pt x="501834" y="292921"/>
                </a:lnTo>
                <a:lnTo>
                  <a:pt x="468713" y="241078"/>
                </a:lnTo>
                <a:lnTo>
                  <a:pt x="429835" y="193557"/>
                </a:lnTo>
                <a:lnTo>
                  <a:pt x="386636" y="150358"/>
                </a:lnTo>
                <a:lnTo>
                  <a:pt x="339115" y="111480"/>
                </a:lnTo>
                <a:lnTo>
                  <a:pt x="287997" y="78359"/>
                </a:lnTo>
                <a:lnTo>
                  <a:pt x="233278" y="50281"/>
                </a:lnTo>
                <a:lnTo>
                  <a:pt x="175676" y="28681"/>
                </a:lnTo>
                <a:lnTo>
                  <a:pt x="116636" y="12841"/>
                </a:lnTo>
                <a:lnTo>
                  <a:pt x="56157" y="276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CustomShape 14"/>
          <p:cNvSpPr/>
          <p:nvPr/>
        </p:nvSpPr>
        <p:spPr>
          <a:xfrm>
            <a:off x="0" y="9769680"/>
            <a:ext cx="576360" cy="517320"/>
          </a:xfrm>
          <a:custGeom>
            <a:avLst/>
            <a:gdLst/>
            <a:ahLst/>
            <a:rect l="l" t="t" r="r" b="b"/>
            <a:pathLst>
              <a:path w="576580" h="517525">
                <a:moveTo>
                  <a:pt x="0" y="0"/>
                </a:moveTo>
                <a:lnTo>
                  <a:pt x="56157" y="2760"/>
                </a:lnTo>
                <a:lnTo>
                  <a:pt x="116636" y="12841"/>
                </a:lnTo>
                <a:lnTo>
                  <a:pt x="175676" y="28681"/>
                </a:lnTo>
                <a:lnTo>
                  <a:pt x="233278" y="50281"/>
                </a:lnTo>
                <a:lnTo>
                  <a:pt x="287997" y="78359"/>
                </a:lnTo>
                <a:lnTo>
                  <a:pt x="339115" y="111480"/>
                </a:lnTo>
                <a:lnTo>
                  <a:pt x="386636" y="150358"/>
                </a:lnTo>
                <a:lnTo>
                  <a:pt x="429835" y="193557"/>
                </a:lnTo>
                <a:lnTo>
                  <a:pt x="468713" y="241078"/>
                </a:lnTo>
                <a:lnTo>
                  <a:pt x="501834" y="292921"/>
                </a:lnTo>
                <a:lnTo>
                  <a:pt x="529912" y="346920"/>
                </a:lnTo>
                <a:lnTo>
                  <a:pt x="551512" y="404517"/>
                </a:lnTo>
                <a:lnTo>
                  <a:pt x="567352" y="463557"/>
                </a:lnTo>
                <a:lnTo>
                  <a:pt x="573112" y="493799"/>
                </a:lnTo>
                <a:lnTo>
                  <a:pt x="576456" y="517199"/>
                </a:lnTo>
              </a:path>
            </a:pathLst>
          </a:custGeom>
          <a:noFill/>
          <a:ln w="18720">
            <a:solidFill>
              <a:srgbClr val="95959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PlaceHolder 15"/>
          <p:cNvSpPr>
            <a:spLocks noGrp="1"/>
          </p:cNvSpPr>
          <p:nvPr>
            <p:ph type="ftr"/>
          </p:nvPr>
        </p:nvSpPr>
        <p:spPr>
          <a:xfrm>
            <a:off x="6222240" y="9578880"/>
            <a:ext cx="5855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16" name="PlaceHolder 16"/>
          <p:cNvSpPr>
            <a:spLocks noGrp="1"/>
          </p:cNvSpPr>
          <p:nvPr>
            <p:ph type="dt"/>
          </p:nvPr>
        </p:nvSpPr>
        <p:spPr>
          <a:xfrm>
            <a:off x="91512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17" name="PlaceHolder 17"/>
          <p:cNvSpPr>
            <a:spLocks noGrp="1"/>
          </p:cNvSpPr>
          <p:nvPr>
            <p:ph type="sldNum"/>
          </p:nvPr>
        </p:nvSpPr>
        <p:spPr>
          <a:xfrm>
            <a:off x="1317636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>
              <a:lnSpc>
                <a:spcPct val="100000"/>
              </a:lnSpc>
            </a:pPr>
            <a:fld id="{F34A4ECC-2C48-4738-B5F5-EB2CD7A82BF8}" type="slidenum">
              <a:rPr b="0" lang="pt-BR" sz="1400" spc="-1" strike="noStrike">
                <a:solidFill>
                  <a:srgbClr val="b2b2b2"/>
                </a:solidFill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  <p:sp>
        <p:nvSpPr>
          <p:cNvPr id="18" name="PlaceHolder 18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1800" spc="-1" strike="noStrike">
                <a:latin typeface="Calibri"/>
              </a:rPr>
              <a:t>Clique para editar o formato do texto do título</a:t>
            </a:r>
            <a:endParaRPr b="0" lang="pt-BR" sz="1800" spc="-1" strike="noStrike">
              <a:latin typeface="Calibri"/>
            </a:endParaRPr>
          </a:p>
        </p:txBody>
      </p:sp>
      <p:sp>
        <p:nvSpPr>
          <p:cNvPr id="19" name="PlaceHolder 19"/>
          <p:cNvSpPr>
            <a:spLocks noGrp="1"/>
          </p:cNvSpPr>
          <p:nvPr>
            <p:ph type="body"/>
          </p:nvPr>
        </p:nvSpPr>
        <p:spPr>
          <a:xfrm>
            <a:off x="914760" y="2409840"/>
            <a:ext cx="16470000" cy="5973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Calibri"/>
              </a:rPr>
              <a:t>Clique para editar o formato do texto da estrutura de tópicos</a:t>
            </a:r>
            <a:endParaRPr b="0" lang="pt-BR" sz="1800" spc="-1" strike="noStrike"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Calibri"/>
              </a:rPr>
              <a:t>2.º nível da estrutura de tópicos</a:t>
            </a:r>
            <a:endParaRPr b="0" lang="pt-BR" sz="1800" spc="-1" strike="noStrike"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Calibri"/>
              </a:rPr>
              <a:t>3.º nível da estrutura de tópicos</a:t>
            </a:r>
            <a:endParaRPr b="0" lang="pt-BR" sz="1800" spc="-1" strike="noStrike"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Calibri"/>
              </a:rPr>
              <a:t>4.º nível da estrutura de tópicos</a:t>
            </a:r>
            <a:endParaRPr b="0" lang="pt-BR" sz="1800" spc="-1" strike="noStrike"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5.º nível da estrutura de tópicos</a:t>
            </a:r>
            <a:endParaRPr b="0" lang="pt-BR" sz="2000" spc="-1" strike="noStrike"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6.º nível da estrutura de tópicos</a:t>
            </a:r>
            <a:endParaRPr b="0" lang="pt-BR" sz="2000" spc="-1" strike="noStrike"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7.º nível da estrutura de tópicos</a:t>
            </a:r>
            <a:endParaRPr b="0" lang="pt-BR" sz="2000" spc="-1" strike="noStrike"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0" y="0"/>
            <a:ext cx="18287640" cy="10286640"/>
          </a:xfrm>
          <a:custGeom>
            <a:avLst/>
            <a:gdLst/>
            <a:ah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PlaceHolder 2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5600" spc="-1" strike="noStrike">
                <a:latin typeface="Calibri"/>
              </a:rPr>
              <a:t>Clique para editar o formato do texto do título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ftr"/>
          </p:nvPr>
        </p:nvSpPr>
        <p:spPr>
          <a:xfrm>
            <a:off x="6222240" y="9578880"/>
            <a:ext cx="5855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dt"/>
          </p:nvPr>
        </p:nvSpPr>
        <p:spPr>
          <a:xfrm>
            <a:off x="91512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sldNum"/>
          </p:nvPr>
        </p:nvSpPr>
        <p:spPr>
          <a:xfrm>
            <a:off x="1317636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>
              <a:lnSpc>
                <a:spcPct val="100000"/>
              </a:lnSpc>
            </a:pPr>
            <a:fld id="{025F48DB-53F5-4F79-9A24-A1501DB4BDBA}" type="slidenum">
              <a:rPr b="0" lang="pt-BR" sz="1400" spc="-1" strike="noStrike">
                <a:solidFill>
                  <a:srgbClr val="b2b2b2"/>
                </a:solidFill>
                <a:latin typeface="Times New Roman"/>
              </a:rPr>
              <a:t>1</a:t>
            </a:fld>
            <a:endParaRPr b="0" lang="pt-BR" sz="1400" spc="-1" strike="noStrike">
              <a:latin typeface="Times New Roman"/>
            </a:endParaRPr>
          </a:p>
        </p:txBody>
      </p:sp>
      <p:sp>
        <p:nvSpPr>
          <p:cNvPr id="61" name="PlaceHolder 6"/>
          <p:cNvSpPr>
            <a:spLocks noGrp="1"/>
          </p:cNvSpPr>
          <p:nvPr>
            <p:ph type="body"/>
          </p:nvPr>
        </p:nvSpPr>
        <p:spPr>
          <a:xfrm>
            <a:off x="914760" y="2409840"/>
            <a:ext cx="16470000" cy="5973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Calibri"/>
              </a:rPr>
              <a:t>Clique para editar o formato do texto da estrutura de tópicos</a:t>
            </a:r>
            <a:endParaRPr b="0" lang="pt-BR" sz="1800" spc="-1" strike="noStrike"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Calibri"/>
              </a:rPr>
              <a:t>2.º nível da estrutura de tópicos</a:t>
            </a:r>
            <a:endParaRPr b="0" lang="pt-BR" sz="1800" spc="-1" strike="noStrike"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Calibri"/>
              </a:rPr>
              <a:t>3.º nível da estrutura de tópicos</a:t>
            </a:r>
            <a:endParaRPr b="0" lang="pt-BR" sz="1800" spc="-1" strike="noStrike"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Calibri"/>
              </a:rPr>
              <a:t>4.º nível da estrutura de tópicos</a:t>
            </a:r>
            <a:endParaRPr b="0" lang="pt-BR" sz="1800" spc="-1" strike="noStrike"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5.º nível da estrutura de tópicos</a:t>
            </a:r>
            <a:endParaRPr b="0" lang="pt-BR" sz="2000" spc="-1" strike="noStrike"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6.º nível da estrutura de tópicos</a:t>
            </a:r>
            <a:endParaRPr b="0" lang="pt-BR" sz="2000" spc="-1" strike="noStrike"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Calibri"/>
              </a:rPr>
              <a:t>7.º nível da estrutura de tópicos</a:t>
            </a:r>
            <a:endParaRPr b="0" lang="pt-BR" sz="2000" spc="-1" strike="noStrike"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18287640" cy="10286640"/>
          </a:xfrm>
          <a:custGeom>
            <a:avLst/>
            <a:gdLst/>
            <a:ah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PlaceHolder 2"/>
          <p:cNvSpPr>
            <a:spLocks noGrp="1"/>
          </p:cNvSpPr>
          <p:nvPr>
            <p:ph type="title"/>
          </p:nvPr>
        </p:nvSpPr>
        <p:spPr>
          <a:xfrm>
            <a:off x="1362960" y="1829520"/>
            <a:ext cx="5403600" cy="879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5600" spc="-1" strike="noStrike">
                <a:latin typeface="Calibri"/>
              </a:rPr>
              <a:t>Clique para editar o formato do texto do título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7302600" y="2550240"/>
            <a:ext cx="8988840" cy="2425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Calibri"/>
              </a:rPr>
              <a:t>Clique para editar o formato do texto da estrutura de tópicos</a:t>
            </a:r>
            <a:endParaRPr b="0" lang="pt-BR" sz="2600" spc="-1" strike="noStrike"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600" spc="-1" strike="noStrike">
                <a:latin typeface="Calibri"/>
              </a:rPr>
              <a:t>2.º nível da estrutura de tópicos</a:t>
            </a:r>
            <a:endParaRPr b="0" lang="pt-BR" sz="2600" spc="-1" strike="noStrike"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Calibri"/>
              </a:rPr>
              <a:t>3.º nível da estrutura de tópicos</a:t>
            </a:r>
            <a:endParaRPr b="0" lang="pt-BR" sz="2600" spc="-1" strike="noStrike"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600" spc="-1" strike="noStrike">
                <a:latin typeface="Calibri"/>
              </a:rPr>
              <a:t>4.º nível da estrutura de tópicos</a:t>
            </a:r>
            <a:endParaRPr b="0" lang="pt-BR" sz="2600" spc="-1" strike="noStrike"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Calibri"/>
              </a:rPr>
              <a:t>5.º nível da estrutura de tópicos</a:t>
            </a:r>
            <a:endParaRPr b="0" lang="pt-BR" sz="2600" spc="-1" strike="noStrike"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Calibri"/>
              </a:rPr>
              <a:t>6.º nível da estrutura de tópicos</a:t>
            </a:r>
            <a:endParaRPr b="0" lang="pt-BR" sz="2600" spc="-1" strike="noStrike"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Calibri"/>
              </a:rPr>
              <a:t>7.º nível da estrutura de tópicos</a:t>
            </a:r>
            <a:endParaRPr b="0" lang="pt-BR" sz="2600" spc="-1" strike="noStrike">
              <a:latin typeface="Calibri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ftr"/>
          </p:nvPr>
        </p:nvSpPr>
        <p:spPr>
          <a:xfrm>
            <a:off x="6222240" y="9578880"/>
            <a:ext cx="5855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dt"/>
          </p:nvPr>
        </p:nvSpPr>
        <p:spPr>
          <a:xfrm>
            <a:off x="91512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103" name="PlaceHolder 6"/>
          <p:cNvSpPr>
            <a:spLocks noGrp="1"/>
          </p:cNvSpPr>
          <p:nvPr>
            <p:ph type="sldNum"/>
          </p:nvPr>
        </p:nvSpPr>
        <p:spPr>
          <a:xfrm>
            <a:off x="13176360" y="9578880"/>
            <a:ext cx="4208760" cy="5148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>
              <a:lnSpc>
                <a:spcPct val="100000"/>
              </a:lnSpc>
            </a:pPr>
            <a:fld id="{A3C517CA-1133-472C-9CC9-85F6A58A8DF8}" type="slidenum">
              <a:rPr b="0" lang="pt-BR" sz="1400" spc="-1" strike="noStrike">
                <a:solidFill>
                  <a:srgbClr val="b2b2b2"/>
                </a:solidFill>
                <a:latin typeface="Times New Roman"/>
              </a:rPr>
              <a:t>1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646200" y="3097080"/>
            <a:ext cx="1694772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1520" bIns="0">
            <a:spAutoFit/>
          </a:bodyPr>
          <a:p>
            <a:pPr marL="12240" indent="-1440" algn="ctr">
              <a:lnSpc>
                <a:spcPct val="100000"/>
              </a:lnSpc>
              <a:spcBef>
                <a:spcPts val="91"/>
              </a:spcBef>
            </a:pPr>
            <a:r>
              <a:rPr b="0" lang="pt-BR" sz="9150" spc="-12" strike="noStrike">
                <a:latin typeface="Arial MT"/>
              </a:rPr>
              <a:t>Desenvolvimento</a:t>
            </a:r>
            <a:r>
              <a:rPr b="0" lang="pt-BR" sz="9150" spc="-1" strike="noStrike">
                <a:latin typeface="Arial MT"/>
              </a:rPr>
              <a:t>	</a:t>
            </a:r>
            <a:r>
              <a:rPr b="0" lang="pt-BR" sz="9150" spc="-26" strike="noStrike">
                <a:latin typeface="Arial MT"/>
              </a:rPr>
              <a:t>de </a:t>
            </a:r>
            <a:r>
              <a:rPr b="0" lang="pt-BR" sz="9150" spc="-1" strike="noStrike">
                <a:latin typeface="Arial MT"/>
              </a:rPr>
              <a:t>Projetos</a:t>
            </a:r>
            <a:r>
              <a:rPr b="0" lang="pt-BR" sz="9150" spc="-7" strike="noStrike">
                <a:latin typeface="Arial MT"/>
              </a:rPr>
              <a:t> </a:t>
            </a:r>
            <a:r>
              <a:rPr b="0" lang="pt-BR" sz="9150" spc="-1" strike="noStrike">
                <a:latin typeface="Arial MT"/>
              </a:rPr>
              <a:t>de</a:t>
            </a:r>
            <a:r>
              <a:rPr b="0" lang="pt-BR" sz="9150" spc="-505" strike="noStrike">
                <a:latin typeface="Arial MT"/>
              </a:rPr>
              <a:t> </a:t>
            </a:r>
            <a:r>
              <a:rPr b="0" lang="pt-BR" sz="9150" spc="-12" strike="noStrike">
                <a:latin typeface="Arial MT"/>
              </a:rPr>
              <a:t>Automação</a:t>
            </a:r>
            <a:r>
              <a:rPr b="0" lang="pt-BR" sz="9150" spc="-1" strike="noStrike">
                <a:latin typeface="Arial MT"/>
              </a:rPr>
              <a:t>	</a:t>
            </a:r>
            <a:r>
              <a:rPr b="0" lang="pt-BR" sz="9150" spc="-12" strike="noStrike">
                <a:latin typeface="Arial MT"/>
              </a:rPr>
              <a:t>Robótica </a:t>
            </a:r>
            <a:r>
              <a:rPr b="0" lang="pt-BR" sz="9150" spc="-26" strike="noStrike">
                <a:latin typeface="Arial MT"/>
              </a:rPr>
              <a:t>de</a:t>
            </a:r>
            <a:r>
              <a:rPr b="0" lang="pt-BR" sz="9150" spc="-1" strike="noStrike">
                <a:latin typeface="Arial MT"/>
              </a:rPr>
              <a:t>	</a:t>
            </a:r>
            <a:r>
              <a:rPr b="0" lang="pt-BR" sz="9150" spc="-1" strike="noStrike">
                <a:latin typeface="Arial MT"/>
              </a:rPr>
              <a:t>Processos </a:t>
            </a:r>
            <a:r>
              <a:rPr b="0" lang="pt-BR" sz="9150" spc="123" strike="noStrike">
                <a:latin typeface="Arial MT"/>
              </a:rPr>
              <a:t>(R</a:t>
            </a:r>
            <a:r>
              <a:rPr b="0" lang="pt-BR" sz="9150" spc="-551" strike="noStrike">
                <a:latin typeface="Arial MT"/>
              </a:rPr>
              <a:t>P</a:t>
            </a:r>
            <a:r>
              <a:rPr b="0" lang="pt-BR" sz="9150" spc="117" strike="noStrike">
                <a:latin typeface="Arial MT"/>
              </a:rPr>
              <a:t>A)</a:t>
            </a:r>
            <a:endParaRPr b="0" lang="pt-BR" sz="91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object 2" descr=""/>
          <p:cNvPicPr/>
          <p:nvPr/>
        </p:nvPicPr>
        <p:blipFill>
          <a:blip r:embed="rId1"/>
          <a:stretch/>
        </p:blipFill>
        <p:spPr>
          <a:xfrm>
            <a:off x="12415320" y="0"/>
            <a:ext cx="5838480" cy="10286640"/>
          </a:xfrm>
          <a:prstGeom prst="rect">
            <a:avLst/>
          </a:prstGeom>
          <a:ln>
            <a:noFill/>
          </a:ln>
        </p:spPr>
      </p:pic>
      <p:grpSp>
        <p:nvGrpSpPr>
          <p:cNvPr id="222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223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8"/>
                  </a:lnTo>
                  <a:lnTo>
                    <a:pt x="745314" y="580204"/>
                  </a:lnTo>
                  <a:lnTo>
                    <a:pt x="707659" y="607558"/>
                  </a:lnTo>
                  <a:lnTo>
                    <a:pt x="672171" y="637963"/>
                  </a:lnTo>
                  <a:lnTo>
                    <a:pt x="639149" y="671107"/>
                  </a:lnTo>
                  <a:lnTo>
                    <a:pt x="608893" y="706683"/>
                  </a:lnTo>
                  <a:lnTo>
                    <a:pt x="581701" y="744380"/>
                  </a:lnTo>
                  <a:lnTo>
                    <a:pt x="557872" y="783888"/>
                  </a:lnTo>
                  <a:lnTo>
                    <a:pt x="537705" y="824899"/>
                  </a:lnTo>
                  <a:lnTo>
                    <a:pt x="521499" y="867103"/>
                  </a:lnTo>
                  <a:lnTo>
                    <a:pt x="509553" y="910190"/>
                  </a:lnTo>
                  <a:lnTo>
                    <a:pt x="502166" y="953852"/>
                  </a:lnTo>
                  <a:lnTo>
                    <a:pt x="499637" y="997777"/>
                  </a:lnTo>
                  <a:lnTo>
                    <a:pt x="497109" y="953852"/>
                  </a:lnTo>
                  <a:lnTo>
                    <a:pt x="489724" y="910190"/>
                  </a:lnTo>
                  <a:lnTo>
                    <a:pt x="477781" y="867103"/>
                  </a:lnTo>
                  <a:lnTo>
                    <a:pt x="461582" y="824899"/>
                  </a:lnTo>
                  <a:lnTo>
                    <a:pt x="441425" y="783888"/>
                  </a:lnTo>
                  <a:lnTo>
                    <a:pt x="417610" y="744380"/>
                  </a:lnTo>
                  <a:lnTo>
                    <a:pt x="390437" y="706683"/>
                  </a:lnTo>
                  <a:lnTo>
                    <a:pt x="360207" y="671107"/>
                  </a:lnTo>
                  <a:lnTo>
                    <a:pt x="327219" y="637963"/>
                  </a:lnTo>
                  <a:lnTo>
                    <a:pt x="291772" y="607558"/>
                  </a:lnTo>
                  <a:lnTo>
                    <a:pt x="254167" y="580204"/>
                  </a:lnTo>
                  <a:lnTo>
                    <a:pt x="214703" y="556208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25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226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29" name="TextShape 8"/>
          <p:cNvSpPr txBox="1"/>
          <p:nvPr/>
        </p:nvSpPr>
        <p:spPr>
          <a:xfrm>
            <a:off x="1379880" y="1868040"/>
            <a:ext cx="4215240" cy="173232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IbmCheckPN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230" name="CustomShape 9"/>
          <p:cNvSpPr/>
          <p:nvPr/>
        </p:nvSpPr>
        <p:spPr>
          <a:xfrm>
            <a:off x="1380600" y="2776320"/>
            <a:ext cx="6599160" cy="504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2240" bIns="0">
            <a:spAutoFit/>
          </a:bodyPr>
          <a:p>
            <a:pPr marL="12600">
              <a:lnSpc>
                <a:spcPct val="100000"/>
              </a:lnSpc>
              <a:spcBef>
                <a:spcPts val="96"/>
              </a:spcBef>
            </a:pPr>
            <a:r>
              <a:rPr b="0" lang="pt-BR" sz="2750" spc="-1" strike="noStrike">
                <a:latin typeface="Arial MT"/>
              </a:rPr>
              <a:t>Esse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desenvolvimento</a:t>
            </a:r>
            <a:r>
              <a:rPr b="0" lang="pt-BR" sz="2750" spc="-5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é</a:t>
            </a:r>
            <a:r>
              <a:rPr b="0" lang="pt-BR" sz="2750" spc="-5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uma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extensão</a:t>
            </a:r>
            <a:r>
              <a:rPr b="0" lang="pt-BR" sz="2750" spc="-55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da </a:t>
            </a:r>
            <a:r>
              <a:rPr b="0" lang="pt-BR" sz="2750" spc="-1" strike="noStrike">
                <a:latin typeface="Arial MT"/>
              </a:rPr>
              <a:t>geração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etiquetas,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partir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do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momento </a:t>
            </a:r>
            <a:r>
              <a:rPr b="0" lang="pt-BR" sz="2750" spc="-1" strike="noStrike">
                <a:latin typeface="Arial MT"/>
              </a:rPr>
              <a:t>em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que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operador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imprimiu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as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etiquetas, </a:t>
            </a:r>
            <a:r>
              <a:rPr b="0" lang="pt-BR" sz="2750" spc="-1" strike="noStrike">
                <a:latin typeface="Arial MT"/>
              </a:rPr>
              <a:t>antes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colar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placa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ele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usa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21" strike="noStrike">
                <a:latin typeface="Arial MT"/>
              </a:rPr>
              <a:t>esse </a:t>
            </a:r>
            <a:r>
              <a:rPr b="0" lang="pt-BR" sz="2750" spc="-1" strike="noStrike">
                <a:latin typeface="Arial MT"/>
              </a:rPr>
              <a:t>programa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verificar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etiqueta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21" strike="noStrike">
                <a:latin typeface="Arial MT"/>
              </a:rPr>
              <a:t>está </a:t>
            </a:r>
            <a:r>
              <a:rPr b="0" lang="pt-BR" sz="2750" spc="-1" strike="noStrike">
                <a:latin typeface="Arial MT"/>
              </a:rPr>
              <a:t>correta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as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informações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batem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com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52" strike="noStrike">
                <a:latin typeface="Arial MT"/>
              </a:rPr>
              <a:t>o </a:t>
            </a:r>
            <a:r>
              <a:rPr b="0" lang="pt-BR" sz="2750" spc="-1" strike="noStrike">
                <a:latin typeface="Arial MT"/>
              </a:rPr>
              <a:t>Part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Number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unidade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em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questão.</a:t>
            </a:r>
            <a:endParaRPr b="0" lang="pt-BR" sz="2750" spc="-1" strike="noStrike">
              <a:latin typeface="Arial"/>
            </a:endParaRPr>
          </a:p>
          <a:p>
            <a:pPr marL="12600">
              <a:lnSpc>
                <a:spcPct val="100000"/>
              </a:lnSpc>
            </a:pPr>
            <a:r>
              <a:rPr b="0" lang="pt-BR" sz="2750" spc="-1" strike="noStrike">
                <a:latin typeface="Arial MT"/>
              </a:rPr>
              <a:t>Sendo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assim,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melhorando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na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questão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de </a:t>
            </a:r>
            <a:r>
              <a:rPr b="0" lang="pt-BR" sz="2750" spc="-1" strike="noStrike">
                <a:latin typeface="Arial MT"/>
              </a:rPr>
              <a:t>divergências</a:t>
            </a:r>
            <a:r>
              <a:rPr b="0" lang="pt-BR" sz="2750" spc="-5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no</a:t>
            </a:r>
            <a:r>
              <a:rPr b="0" lang="pt-BR" sz="2750" spc="-5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fluxo</a:t>
            </a:r>
            <a:r>
              <a:rPr b="0" lang="pt-BR" sz="2750" spc="-5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</a:t>
            </a:r>
            <a:r>
              <a:rPr b="0" lang="pt-BR" sz="2750" spc="-5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atividades</a:t>
            </a:r>
            <a:r>
              <a:rPr b="0" lang="pt-BR" sz="2750" spc="-5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com</a:t>
            </a:r>
            <a:r>
              <a:rPr b="0" lang="pt-BR" sz="2750" spc="-52" strike="noStrike">
                <a:latin typeface="Arial MT"/>
              </a:rPr>
              <a:t> a </a:t>
            </a:r>
            <a:r>
              <a:rPr b="0" lang="pt-BR" sz="2750" spc="-12" strike="noStrike">
                <a:latin typeface="Arial MT"/>
              </a:rPr>
              <a:t>placa.</a:t>
            </a:r>
            <a:endParaRPr b="0" lang="pt-BR" sz="2750" spc="-1" strike="noStrike">
              <a:latin typeface="Arial"/>
            </a:endParaRPr>
          </a:p>
          <a:p>
            <a:pPr marL="12600">
              <a:lnSpc>
                <a:spcPts val="3229"/>
              </a:lnSpc>
              <a:spcBef>
                <a:spcPts val="164"/>
              </a:spcBef>
            </a:pPr>
            <a:r>
              <a:rPr b="0" lang="pt-BR" sz="2750" spc="-32" strike="noStrike">
                <a:latin typeface="Arial MT"/>
              </a:rPr>
              <a:t>Também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é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exclusivo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laboratório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de </a:t>
            </a:r>
            <a:r>
              <a:rPr b="0" lang="pt-BR" sz="2750" spc="-21" strike="noStrike">
                <a:latin typeface="Arial MT"/>
              </a:rPr>
              <a:t>PCBA</a:t>
            </a:r>
            <a:r>
              <a:rPr b="0" lang="pt-BR" sz="2750" spc="-165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Consumer</a:t>
            </a:r>
            <a:endParaRPr b="0" lang="pt-BR" sz="2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roup 1"/>
          <p:cNvGrpSpPr/>
          <p:nvPr/>
        </p:nvGrpSpPr>
        <p:grpSpPr>
          <a:xfrm>
            <a:off x="16611840" y="0"/>
            <a:ext cx="1676160" cy="4457520"/>
            <a:chOff x="16611840" y="0"/>
            <a:chExt cx="1676160" cy="4457520"/>
          </a:xfrm>
        </p:grpSpPr>
        <p:sp>
          <p:nvSpPr>
            <p:cNvPr id="232" name="CustomShape 2"/>
            <p:cNvSpPr/>
            <p:nvPr/>
          </p:nvSpPr>
          <p:spPr>
            <a:xfrm>
              <a:off x="16611840" y="0"/>
              <a:ext cx="1676160" cy="4457520"/>
            </a:xfrm>
            <a:custGeom>
              <a:avLst/>
              <a:gdLst/>
              <a:ahLst/>
              <a:rect l="l" t="t" r="r" b="b"/>
              <a:pathLst>
                <a:path w="1676400" h="4457700">
                  <a:moveTo>
                    <a:pt x="582421" y="3351542"/>
                  </a:moveTo>
                  <a:lnTo>
                    <a:pt x="527684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21" y="4457699"/>
                  </a:lnTo>
                  <a:lnTo>
                    <a:pt x="582421" y="4428654"/>
                  </a:lnTo>
                  <a:lnTo>
                    <a:pt x="29463" y="4428654"/>
                  </a:lnTo>
                  <a:lnTo>
                    <a:pt x="29463" y="3904500"/>
                  </a:lnTo>
                  <a:lnTo>
                    <a:pt x="1136776" y="3904500"/>
                  </a:lnTo>
                  <a:lnTo>
                    <a:pt x="1136776" y="3874261"/>
                  </a:lnTo>
                  <a:lnTo>
                    <a:pt x="42417" y="3874261"/>
                  </a:lnTo>
                  <a:lnTo>
                    <a:pt x="552195" y="3370262"/>
                  </a:lnTo>
                  <a:lnTo>
                    <a:pt x="582421" y="3370262"/>
                  </a:lnTo>
                  <a:lnTo>
                    <a:pt x="582421" y="3351542"/>
                  </a:lnTo>
                  <a:close/>
                  <a:moveTo>
                    <a:pt x="582421" y="3904500"/>
                  </a:moveTo>
                  <a:lnTo>
                    <a:pt x="552195" y="3904500"/>
                  </a:lnTo>
                  <a:lnTo>
                    <a:pt x="552195" y="4428654"/>
                  </a:lnTo>
                  <a:lnTo>
                    <a:pt x="582421" y="4428654"/>
                  </a:lnTo>
                  <a:lnTo>
                    <a:pt x="582421" y="3904500"/>
                  </a:lnTo>
                  <a:close/>
                  <a:moveTo>
                    <a:pt x="582421" y="3370262"/>
                  </a:moveTo>
                  <a:lnTo>
                    <a:pt x="552195" y="3370262"/>
                  </a:lnTo>
                  <a:lnTo>
                    <a:pt x="552195" y="3874261"/>
                  </a:lnTo>
                  <a:lnTo>
                    <a:pt x="582421" y="3874261"/>
                  </a:lnTo>
                  <a:lnTo>
                    <a:pt x="582421" y="3370262"/>
                  </a:lnTo>
                  <a:close/>
                  <a:moveTo>
                    <a:pt x="1136776" y="2245639"/>
                  </a:moveTo>
                  <a:lnTo>
                    <a:pt x="1106550" y="2245639"/>
                  </a:lnTo>
                  <a:lnTo>
                    <a:pt x="1106550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50" y="3351542"/>
                  </a:lnTo>
                  <a:lnTo>
                    <a:pt x="1106550" y="3874261"/>
                  </a:lnTo>
                  <a:lnTo>
                    <a:pt x="1136776" y="3874261"/>
                  </a:lnTo>
                  <a:lnTo>
                    <a:pt x="1136776" y="3321303"/>
                  </a:lnTo>
                  <a:lnTo>
                    <a:pt x="29463" y="3321303"/>
                  </a:lnTo>
                  <a:lnTo>
                    <a:pt x="29463" y="2797162"/>
                  </a:lnTo>
                  <a:lnTo>
                    <a:pt x="1136776" y="2797162"/>
                  </a:lnTo>
                  <a:lnTo>
                    <a:pt x="1136776" y="2791396"/>
                  </a:lnTo>
                  <a:lnTo>
                    <a:pt x="1179085" y="2749638"/>
                  </a:lnTo>
                  <a:lnTo>
                    <a:pt x="1136776" y="2749638"/>
                  </a:lnTo>
                  <a:lnTo>
                    <a:pt x="1136776" y="2245639"/>
                  </a:lnTo>
                  <a:close/>
                  <a:moveTo>
                    <a:pt x="582421" y="2797162"/>
                  </a:moveTo>
                  <a:lnTo>
                    <a:pt x="552195" y="2797162"/>
                  </a:lnTo>
                  <a:lnTo>
                    <a:pt x="552195" y="3321303"/>
                  </a:lnTo>
                  <a:lnTo>
                    <a:pt x="602614" y="3321303"/>
                  </a:lnTo>
                  <a:lnTo>
                    <a:pt x="625842" y="3298266"/>
                  </a:lnTo>
                  <a:lnTo>
                    <a:pt x="582421" y="3298266"/>
                  </a:lnTo>
                  <a:lnTo>
                    <a:pt x="582421" y="2797162"/>
                  </a:lnTo>
                  <a:close/>
                  <a:moveTo>
                    <a:pt x="1131061" y="2797162"/>
                  </a:moveTo>
                  <a:lnTo>
                    <a:pt x="1087881" y="2797162"/>
                  </a:lnTo>
                  <a:lnTo>
                    <a:pt x="582421" y="3298266"/>
                  </a:lnTo>
                  <a:lnTo>
                    <a:pt x="625842" y="3298266"/>
                  </a:lnTo>
                  <a:lnTo>
                    <a:pt x="1131061" y="2797162"/>
                  </a:lnTo>
                  <a:close/>
                  <a:moveTo>
                    <a:pt x="1676158" y="1691258"/>
                  </a:moveTo>
                  <a:lnTo>
                    <a:pt x="1660905" y="1691258"/>
                  </a:lnTo>
                  <a:lnTo>
                    <a:pt x="1660905" y="2215400"/>
                  </a:lnTo>
                  <a:lnTo>
                    <a:pt x="552195" y="2215400"/>
                  </a:lnTo>
                  <a:lnTo>
                    <a:pt x="552195" y="2768358"/>
                  </a:lnTo>
                  <a:lnTo>
                    <a:pt x="582421" y="2768358"/>
                  </a:lnTo>
                  <a:lnTo>
                    <a:pt x="582421" y="2245639"/>
                  </a:lnTo>
                  <a:lnTo>
                    <a:pt x="1676158" y="2245639"/>
                  </a:lnTo>
                  <a:lnTo>
                    <a:pt x="1676158" y="1691258"/>
                  </a:lnTo>
                  <a:close/>
                  <a:moveTo>
                    <a:pt x="1676158" y="2245639"/>
                  </a:moveTo>
                  <a:lnTo>
                    <a:pt x="1646554" y="2245639"/>
                  </a:lnTo>
                  <a:lnTo>
                    <a:pt x="1136776" y="2749638"/>
                  </a:lnTo>
                  <a:lnTo>
                    <a:pt x="1179085" y="2749638"/>
                  </a:lnTo>
                  <a:lnTo>
                    <a:pt x="1676158" y="2259038"/>
                  </a:lnTo>
                  <a:lnTo>
                    <a:pt x="1676158" y="2245639"/>
                  </a:lnTo>
                  <a:close/>
                  <a:moveTo>
                    <a:pt x="1676158" y="0"/>
                  </a:moveTo>
                  <a:lnTo>
                    <a:pt x="1660905" y="0"/>
                  </a:lnTo>
                  <a:lnTo>
                    <a:pt x="1106550" y="553669"/>
                  </a:lnTo>
                  <a:lnTo>
                    <a:pt x="1106550" y="1136865"/>
                  </a:lnTo>
                  <a:lnTo>
                    <a:pt x="1660905" y="1136865"/>
                  </a:lnTo>
                  <a:lnTo>
                    <a:pt x="1660905" y="1661020"/>
                  </a:lnTo>
                  <a:lnTo>
                    <a:pt x="1106550" y="1661020"/>
                  </a:lnTo>
                  <a:lnTo>
                    <a:pt x="1106550" y="2215400"/>
                  </a:lnTo>
                  <a:lnTo>
                    <a:pt x="1136776" y="2215400"/>
                  </a:lnTo>
                  <a:lnTo>
                    <a:pt x="1136776" y="1691258"/>
                  </a:lnTo>
                  <a:lnTo>
                    <a:pt x="1676158" y="1691258"/>
                  </a:lnTo>
                  <a:lnTo>
                    <a:pt x="1676158" y="1106627"/>
                  </a:lnTo>
                  <a:lnTo>
                    <a:pt x="1136776" y="1106627"/>
                  </a:lnTo>
                  <a:lnTo>
                    <a:pt x="1136776" y="583907"/>
                  </a:lnTo>
                  <a:lnTo>
                    <a:pt x="1676158" y="583907"/>
                  </a:lnTo>
                  <a:lnTo>
                    <a:pt x="1676158" y="553669"/>
                  </a:lnTo>
                  <a:lnTo>
                    <a:pt x="1148333" y="553669"/>
                  </a:lnTo>
                  <a:lnTo>
                    <a:pt x="1660905" y="42481"/>
                  </a:lnTo>
                  <a:lnTo>
                    <a:pt x="1676158" y="42481"/>
                  </a:lnTo>
                  <a:lnTo>
                    <a:pt x="1676158" y="0"/>
                  </a:lnTo>
                  <a:close/>
                  <a:moveTo>
                    <a:pt x="1676158" y="583907"/>
                  </a:moveTo>
                  <a:lnTo>
                    <a:pt x="1660905" y="583907"/>
                  </a:lnTo>
                  <a:lnTo>
                    <a:pt x="1660905" y="1106627"/>
                  </a:lnTo>
                  <a:lnTo>
                    <a:pt x="1676158" y="1106627"/>
                  </a:lnTo>
                  <a:lnTo>
                    <a:pt x="1676158" y="583907"/>
                  </a:lnTo>
                  <a:close/>
                  <a:moveTo>
                    <a:pt x="1676158" y="42481"/>
                  </a:moveTo>
                  <a:lnTo>
                    <a:pt x="1660905" y="42481"/>
                  </a:lnTo>
                  <a:lnTo>
                    <a:pt x="1660905" y="553669"/>
                  </a:lnTo>
                  <a:lnTo>
                    <a:pt x="1676158" y="553669"/>
                  </a:lnTo>
                  <a:lnTo>
                    <a:pt x="1676158" y="42481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3"/>
            <p:cNvSpPr/>
            <p:nvPr/>
          </p:nvSpPr>
          <p:spPr>
            <a:xfrm>
              <a:off x="1732032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93" y="0"/>
                  </a:moveTo>
                  <a:lnTo>
                    <a:pt x="144018" y="0"/>
                  </a:lnTo>
                  <a:lnTo>
                    <a:pt x="136144" y="723"/>
                  </a:lnTo>
                  <a:lnTo>
                    <a:pt x="97282" y="10083"/>
                  </a:lnTo>
                  <a:lnTo>
                    <a:pt x="62611" y="28803"/>
                  </a:lnTo>
                  <a:lnTo>
                    <a:pt x="44704" y="44640"/>
                  </a:lnTo>
                  <a:lnTo>
                    <a:pt x="38862" y="50393"/>
                  </a:lnTo>
                  <a:lnTo>
                    <a:pt x="33909" y="56159"/>
                  </a:lnTo>
                  <a:lnTo>
                    <a:pt x="28829" y="62636"/>
                  </a:lnTo>
                  <a:lnTo>
                    <a:pt x="20193" y="75603"/>
                  </a:lnTo>
                  <a:lnTo>
                    <a:pt x="16637" y="82804"/>
                  </a:lnTo>
                  <a:lnTo>
                    <a:pt x="12954" y="89992"/>
                  </a:lnTo>
                  <a:lnTo>
                    <a:pt x="10160" y="97205"/>
                  </a:lnTo>
                  <a:lnTo>
                    <a:pt x="7239" y="105117"/>
                  </a:lnTo>
                  <a:lnTo>
                    <a:pt x="5080" y="112318"/>
                  </a:lnTo>
                  <a:lnTo>
                    <a:pt x="3683" y="120243"/>
                  </a:lnTo>
                  <a:lnTo>
                    <a:pt x="2159" y="128155"/>
                  </a:lnTo>
                  <a:lnTo>
                    <a:pt x="762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62" y="167754"/>
                  </a:lnTo>
                  <a:lnTo>
                    <a:pt x="2159" y="175679"/>
                  </a:lnTo>
                  <a:lnTo>
                    <a:pt x="5080" y="190804"/>
                  </a:lnTo>
                  <a:lnTo>
                    <a:pt x="8001" y="198716"/>
                  </a:lnTo>
                  <a:lnTo>
                    <a:pt x="10160" y="205917"/>
                  </a:lnTo>
                  <a:lnTo>
                    <a:pt x="13716" y="213118"/>
                  </a:lnTo>
                  <a:lnTo>
                    <a:pt x="16637" y="220319"/>
                  </a:lnTo>
                  <a:lnTo>
                    <a:pt x="20955" y="227520"/>
                  </a:lnTo>
                  <a:lnTo>
                    <a:pt x="44704" y="259194"/>
                  </a:lnTo>
                  <a:lnTo>
                    <a:pt x="56896" y="269278"/>
                  </a:lnTo>
                  <a:lnTo>
                    <a:pt x="62611" y="274320"/>
                  </a:lnTo>
                  <a:lnTo>
                    <a:pt x="97917" y="293039"/>
                  </a:lnTo>
                  <a:lnTo>
                    <a:pt x="105156" y="295910"/>
                  </a:lnTo>
                  <a:lnTo>
                    <a:pt x="113030" y="298069"/>
                  </a:lnTo>
                  <a:lnTo>
                    <a:pt x="120269" y="299516"/>
                  </a:lnTo>
                  <a:lnTo>
                    <a:pt x="136144" y="302399"/>
                  </a:lnTo>
                  <a:lnTo>
                    <a:pt x="144018" y="303110"/>
                  </a:lnTo>
                  <a:lnTo>
                    <a:pt x="151892" y="303110"/>
                  </a:lnTo>
                  <a:lnTo>
                    <a:pt x="151892" y="303834"/>
                  </a:lnTo>
                  <a:lnTo>
                    <a:pt x="159893" y="303834"/>
                  </a:lnTo>
                  <a:lnTo>
                    <a:pt x="167767" y="303110"/>
                  </a:lnTo>
                  <a:lnTo>
                    <a:pt x="183642" y="300240"/>
                  </a:lnTo>
                  <a:lnTo>
                    <a:pt x="190881" y="298792"/>
                  </a:lnTo>
                  <a:lnTo>
                    <a:pt x="198755" y="295910"/>
                  </a:lnTo>
                  <a:lnTo>
                    <a:pt x="205994" y="293763"/>
                  </a:lnTo>
                  <a:lnTo>
                    <a:pt x="213106" y="290156"/>
                  </a:lnTo>
                  <a:lnTo>
                    <a:pt x="220345" y="287274"/>
                  </a:lnTo>
                  <a:lnTo>
                    <a:pt x="227584" y="282956"/>
                  </a:lnTo>
                  <a:lnTo>
                    <a:pt x="234061" y="279361"/>
                  </a:lnTo>
                  <a:lnTo>
                    <a:pt x="241173" y="274320"/>
                  </a:lnTo>
                  <a:lnTo>
                    <a:pt x="247015" y="269989"/>
                  </a:lnTo>
                  <a:lnTo>
                    <a:pt x="253492" y="264236"/>
                  </a:lnTo>
                  <a:lnTo>
                    <a:pt x="259207" y="259194"/>
                  </a:lnTo>
                  <a:lnTo>
                    <a:pt x="264287" y="253441"/>
                  </a:lnTo>
                  <a:lnTo>
                    <a:pt x="269240" y="246951"/>
                  </a:lnTo>
                  <a:lnTo>
                    <a:pt x="274320" y="241198"/>
                  </a:lnTo>
                  <a:lnTo>
                    <a:pt x="293116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93" y="183603"/>
                  </a:lnTo>
                  <a:lnTo>
                    <a:pt x="302387" y="167754"/>
                  </a:lnTo>
                  <a:lnTo>
                    <a:pt x="303149" y="159842"/>
                  </a:lnTo>
                  <a:lnTo>
                    <a:pt x="303149" y="151917"/>
                  </a:lnTo>
                  <a:lnTo>
                    <a:pt x="303911" y="151917"/>
                  </a:lnTo>
                  <a:lnTo>
                    <a:pt x="303911" y="143992"/>
                  </a:lnTo>
                  <a:lnTo>
                    <a:pt x="303149" y="136080"/>
                  </a:lnTo>
                  <a:lnTo>
                    <a:pt x="301752" y="128155"/>
                  </a:lnTo>
                  <a:lnTo>
                    <a:pt x="300228" y="120243"/>
                  </a:lnTo>
                  <a:lnTo>
                    <a:pt x="298831" y="112318"/>
                  </a:lnTo>
                  <a:lnTo>
                    <a:pt x="283718" y="76314"/>
                  </a:lnTo>
                  <a:lnTo>
                    <a:pt x="253492" y="38874"/>
                  </a:lnTo>
                  <a:lnTo>
                    <a:pt x="221107" y="16560"/>
                  </a:lnTo>
                  <a:lnTo>
                    <a:pt x="167767" y="723"/>
                  </a:lnTo>
                  <a:lnTo>
                    <a:pt x="15989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CustomShape 4"/>
            <p:cNvSpPr/>
            <p:nvPr/>
          </p:nvSpPr>
          <p:spPr>
            <a:xfrm>
              <a:off x="1732032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61" y="136083"/>
                  </a:lnTo>
                  <a:lnTo>
                    <a:pt x="2158" y="128158"/>
                  </a:lnTo>
                  <a:lnTo>
                    <a:pt x="3682" y="120233"/>
                  </a:lnTo>
                  <a:lnTo>
                    <a:pt x="5079" y="112321"/>
                  </a:lnTo>
                  <a:lnTo>
                    <a:pt x="7238" y="105120"/>
                  </a:lnTo>
                  <a:lnTo>
                    <a:pt x="10159" y="97195"/>
                  </a:lnTo>
                  <a:lnTo>
                    <a:pt x="12953" y="89993"/>
                  </a:lnTo>
                  <a:lnTo>
                    <a:pt x="16636" y="82792"/>
                  </a:lnTo>
                  <a:lnTo>
                    <a:pt x="20192" y="75604"/>
                  </a:lnTo>
                  <a:lnTo>
                    <a:pt x="44703" y="44641"/>
                  </a:lnTo>
                  <a:lnTo>
                    <a:pt x="50418" y="38875"/>
                  </a:lnTo>
                  <a:lnTo>
                    <a:pt x="82802" y="16561"/>
                  </a:lnTo>
                  <a:lnTo>
                    <a:pt x="120266" y="3606"/>
                  </a:lnTo>
                  <a:lnTo>
                    <a:pt x="128267" y="2159"/>
                  </a:lnTo>
                  <a:lnTo>
                    <a:pt x="136141" y="723"/>
                  </a:lnTo>
                  <a:lnTo>
                    <a:pt x="144015" y="0"/>
                  </a:lnTo>
                  <a:lnTo>
                    <a:pt x="152016" y="0"/>
                  </a:lnTo>
                  <a:lnTo>
                    <a:pt x="159890" y="0"/>
                  </a:lnTo>
                  <a:lnTo>
                    <a:pt x="167764" y="723"/>
                  </a:lnTo>
                  <a:lnTo>
                    <a:pt x="175765" y="2159"/>
                  </a:lnTo>
                  <a:lnTo>
                    <a:pt x="183638" y="3606"/>
                  </a:lnTo>
                  <a:lnTo>
                    <a:pt x="191512" y="5042"/>
                  </a:lnTo>
                  <a:lnTo>
                    <a:pt x="198751" y="7201"/>
                  </a:lnTo>
                  <a:lnTo>
                    <a:pt x="206625" y="10084"/>
                  </a:lnTo>
                  <a:lnTo>
                    <a:pt x="213864" y="12954"/>
                  </a:lnTo>
                  <a:lnTo>
                    <a:pt x="221103" y="16561"/>
                  </a:lnTo>
                  <a:lnTo>
                    <a:pt x="228342" y="20155"/>
                  </a:lnTo>
                  <a:lnTo>
                    <a:pt x="259202" y="44641"/>
                  </a:lnTo>
                  <a:lnTo>
                    <a:pt x="265044" y="50394"/>
                  </a:lnTo>
                  <a:lnTo>
                    <a:pt x="287269" y="82792"/>
                  </a:lnTo>
                  <a:lnTo>
                    <a:pt x="300222" y="120233"/>
                  </a:lnTo>
                  <a:lnTo>
                    <a:pt x="301746" y="128158"/>
                  </a:lnTo>
                  <a:lnTo>
                    <a:pt x="303143" y="136083"/>
                  </a:lnTo>
                  <a:lnTo>
                    <a:pt x="303905" y="143995"/>
                  </a:lnTo>
                  <a:lnTo>
                    <a:pt x="303905" y="151920"/>
                  </a:lnTo>
                  <a:lnTo>
                    <a:pt x="303143" y="151920"/>
                  </a:lnTo>
                  <a:lnTo>
                    <a:pt x="303143" y="159832"/>
                  </a:lnTo>
                  <a:lnTo>
                    <a:pt x="295904" y="198720"/>
                  </a:lnTo>
                  <a:lnTo>
                    <a:pt x="293111" y="205921"/>
                  </a:lnTo>
                  <a:lnTo>
                    <a:pt x="290190" y="213834"/>
                  </a:lnTo>
                  <a:lnTo>
                    <a:pt x="269362" y="246956"/>
                  </a:lnTo>
                  <a:lnTo>
                    <a:pt x="264282" y="253433"/>
                  </a:lnTo>
                  <a:lnTo>
                    <a:pt x="259202" y="259199"/>
                  </a:lnTo>
                  <a:lnTo>
                    <a:pt x="253487" y="264228"/>
                  </a:lnTo>
                  <a:lnTo>
                    <a:pt x="247010" y="269994"/>
                  </a:lnTo>
                  <a:lnTo>
                    <a:pt x="241295" y="274312"/>
                  </a:lnTo>
                  <a:lnTo>
                    <a:pt x="234057" y="279354"/>
                  </a:lnTo>
                  <a:lnTo>
                    <a:pt x="227580" y="282961"/>
                  </a:lnTo>
                  <a:lnTo>
                    <a:pt x="220341" y="287279"/>
                  </a:lnTo>
                  <a:lnTo>
                    <a:pt x="213102" y="290149"/>
                  </a:lnTo>
                  <a:lnTo>
                    <a:pt x="205990" y="293756"/>
                  </a:lnTo>
                  <a:lnTo>
                    <a:pt x="198751" y="295915"/>
                  </a:lnTo>
                  <a:lnTo>
                    <a:pt x="159890" y="303840"/>
                  </a:lnTo>
                  <a:lnTo>
                    <a:pt x="152016" y="303840"/>
                  </a:lnTo>
                  <a:lnTo>
                    <a:pt x="152016" y="303116"/>
                  </a:lnTo>
                  <a:lnTo>
                    <a:pt x="144015" y="303116"/>
                  </a:lnTo>
                  <a:lnTo>
                    <a:pt x="136141" y="302393"/>
                  </a:lnTo>
                  <a:lnTo>
                    <a:pt x="128267" y="300957"/>
                  </a:lnTo>
                  <a:lnTo>
                    <a:pt x="120266" y="299522"/>
                  </a:lnTo>
                  <a:lnTo>
                    <a:pt x="113155" y="298074"/>
                  </a:lnTo>
                  <a:lnTo>
                    <a:pt x="105154" y="295915"/>
                  </a:lnTo>
                  <a:lnTo>
                    <a:pt x="97915" y="293032"/>
                  </a:lnTo>
                  <a:lnTo>
                    <a:pt x="90041" y="290149"/>
                  </a:lnTo>
                  <a:lnTo>
                    <a:pt x="56895" y="269270"/>
                  </a:lnTo>
                  <a:lnTo>
                    <a:pt x="50418" y="264228"/>
                  </a:lnTo>
                  <a:lnTo>
                    <a:pt x="44703" y="259199"/>
                  </a:lnTo>
                  <a:lnTo>
                    <a:pt x="39623" y="253433"/>
                  </a:lnTo>
                  <a:lnTo>
                    <a:pt x="33908" y="246956"/>
                  </a:lnTo>
                  <a:lnTo>
                    <a:pt x="29590" y="241190"/>
                  </a:lnTo>
                  <a:lnTo>
                    <a:pt x="24510" y="234002"/>
                  </a:lnTo>
                  <a:lnTo>
                    <a:pt x="20954" y="227525"/>
                  </a:lnTo>
                  <a:lnTo>
                    <a:pt x="16636" y="220311"/>
                  </a:lnTo>
                  <a:lnTo>
                    <a:pt x="13715" y="213122"/>
                  </a:lnTo>
                  <a:lnTo>
                    <a:pt x="10159" y="205921"/>
                  </a:lnTo>
                  <a:lnTo>
                    <a:pt x="8000" y="198720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35" name="Group 5"/>
          <p:cNvGrpSpPr/>
          <p:nvPr/>
        </p:nvGrpSpPr>
        <p:grpSpPr>
          <a:xfrm>
            <a:off x="0" y="8360640"/>
            <a:ext cx="1023840" cy="1925640"/>
            <a:chOff x="0" y="8360640"/>
            <a:chExt cx="1023840" cy="1925640"/>
          </a:xfrm>
        </p:grpSpPr>
        <p:sp>
          <p:nvSpPr>
            <p:cNvPr id="236" name="CustomShape 6"/>
            <p:cNvSpPr/>
            <p:nvPr/>
          </p:nvSpPr>
          <p:spPr>
            <a:xfrm>
              <a:off x="0" y="9286560"/>
              <a:ext cx="997920" cy="999720"/>
            </a:xfrm>
            <a:custGeom>
              <a:avLst/>
              <a:gdLst/>
              <a:ahLst/>
              <a:rect l="l" t="t" r="r" b="b"/>
              <a:pathLst>
                <a:path w="998219" h="1000125">
                  <a:moveTo>
                    <a:pt x="500360" y="0"/>
                  </a:moveTo>
                  <a:lnTo>
                    <a:pt x="497803" y="44261"/>
                  </a:lnTo>
                  <a:lnTo>
                    <a:pt x="490340" y="88163"/>
                  </a:lnTo>
                  <a:lnTo>
                    <a:pt x="478279" y="131405"/>
                  </a:lnTo>
                  <a:lnTo>
                    <a:pt x="461930" y="173688"/>
                  </a:lnTo>
                  <a:lnTo>
                    <a:pt x="441602" y="214712"/>
                  </a:lnTo>
                  <a:lnTo>
                    <a:pt x="417606" y="254178"/>
                  </a:lnTo>
                  <a:lnTo>
                    <a:pt x="390250" y="291784"/>
                  </a:lnTo>
                  <a:lnTo>
                    <a:pt x="359844" y="327232"/>
                  </a:lnTo>
                  <a:lnTo>
                    <a:pt x="326697" y="360221"/>
                  </a:lnTo>
                  <a:lnTo>
                    <a:pt x="291119" y="390453"/>
                  </a:lnTo>
                  <a:lnTo>
                    <a:pt x="253420" y="417626"/>
                  </a:lnTo>
                  <a:lnTo>
                    <a:pt x="213908" y="441441"/>
                  </a:lnTo>
                  <a:lnTo>
                    <a:pt x="172894" y="461599"/>
                  </a:lnTo>
                  <a:lnTo>
                    <a:pt x="130686" y="477799"/>
                  </a:lnTo>
                  <a:lnTo>
                    <a:pt x="87595" y="489742"/>
                  </a:lnTo>
                  <a:lnTo>
                    <a:pt x="43930" y="497127"/>
                  </a:lnTo>
                  <a:lnTo>
                    <a:pt x="0" y="499656"/>
                  </a:lnTo>
                  <a:lnTo>
                    <a:pt x="43930" y="502184"/>
                  </a:lnTo>
                  <a:lnTo>
                    <a:pt x="87595" y="509571"/>
                  </a:lnTo>
                  <a:lnTo>
                    <a:pt x="130686" y="521516"/>
                  </a:lnTo>
                  <a:lnTo>
                    <a:pt x="172894" y="537722"/>
                  </a:lnTo>
                  <a:lnTo>
                    <a:pt x="213908" y="557888"/>
                  </a:lnTo>
                  <a:lnTo>
                    <a:pt x="253420" y="581717"/>
                  </a:lnTo>
                  <a:lnTo>
                    <a:pt x="291119" y="608909"/>
                  </a:lnTo>
                  <a:lnTo>
                    <a:pt x="326697" y="639165"/>
                  </a:lnTo>
                  <a:lnTo>
                    <a:pt x="359844" y="672186"/>
                  </a:lnTo>
                  <a:lnTo>
                    <a:pt x="390250" y="707674"/>
                  </a:lnTo>
                  <a:lnTo>
                    <a:pt x="417606" y="745328"/>
                  </a:lnTo>
                  <a:lnTo>
                    <a:pt x="441602" y="784852"/>
                  </a:lnTo>
                  <a:lnTo>
                    <a:pt x="461930" y="825944"/>
                  </a:lnTo>
                  <a:lnTo>
                    <a:pt x="478279" y="868308"/>
                  </a:lnTo>
                  <a:lnTo>
                    <a:pt x="490340" y="911642"/>
                  </a:lnTo>
                  <a:lnTo>
                    <a:pt x="497803" y="955650"/>
                  </a:lnTo>
                  <a:lnTo>
                    <a:pt x="500360" y="1000031"/>
                  </a:lnTo>
                  <a:lnTo>
                    <a:pt x="502895" y="955650"/>
                  </a:lnTo>
                  <a:lnTo>
                    <a:pt x="510296" y="911642"/>
                  </a:lnTo>
                  <a:lnTo>
                    <a:pt x="522259" y="868308"/>
                  </a:lnTo>
                  <a:lnTo>
                    <a:pt x="538479" y="825944"/>
                  </a:lnTo>
                  <a:lnTo>
                    <a:pt x="558649" y="784852"/>
                  </a:lnTo>
                  <a:lnTo>
                    <a:pt x="582466" y="745328"/>
                  </a:lnTo>
                  <a:lnTo>
                    <a:pt x="609623" y="707674"/>
                  </a:lnTo>
                  <a:lnTo>
                    <a:pt x="639817" y="672186"/>
                  </a:lnTo>
                  <a:lnTo>
                    <a:pt x="672742" y="639165"/>
                  </a:lnTo>
                  <a:lnTo>
                    <a:pt x="708092" y="608909"/>
                  </a:lnTo>
                  <a:lnTo>
                    <a:pt x="745563" y="581717"/>
                  </a:lnTo>
                  <a:lnTo>
                    <a:pt x="784850" y="557888"/>
                  </a:lnTo>
                  <a:lnTo>
                    <a:pt x="825648" y="537722"/>
                  </a:lnTo>
                  <a:lnTo>
                    <a:pt x="867651" y="521516"/>
                  </a:lnTo>
                  <a:lnTo>
                    <a:pt x="910554" y="509571"/>
                  </a:lnTo>
                  <a:lnTo>
                    <a:pt x="954053" y="502184"/>
                  </a:lnTo>
                  <a:lnTo>
                    <a:pt x="997842" y="499656"/>
                  </a:lnTo>
                  <a:lnTo>
                    <a:pt x="954053" y="497127"/>
                  </a:lnTo>
                  <a:lnTo>
                    <a:pt x="910554" y="489742"/>
                  </a:lnTo>
                  <a:lnTo>
                    <a:pt x="867651" y="477799"/>
                  </a:lnTo>
                  <a:lnTo>
                    <a:pt x="825648" y="461599"/>
                  </a:lnTo>
                  <a:lnTo>
                    <a:pt x="784850" y="441441"/>
                  </a:lnTo>
                  <a:lnTo>
                    <a:pt x="745563" y="417626"/>
                  </a:lnTo>
                  <a:lnTo>
                    <a:pt x="708092" y="390453"/>
                  </a:lnTo>
                  <a:lnTo>
                    <a:pt x="672742" y="360221"/>
                  </a:lnTo>
                  <a:lnTo>
                    <a:pt x="639817" y="327232"/>
                  </a:lnTo>
                  <a:lnTo>
                    <a:pt x="609623" y="291784"/>
                  </a:lnTo>
                  <a:lnTo>
                    <a:pt x="582466" y="254178"/>
                  </a:lnTo>
                  <a:lnTo>
                    <a:pt x="558649" y="214712"/>
                  </a:lnTo>
                  <a:lnTo>
                    <a:pt x="538479" y="173688"/>
                  </a:lnTo>
                  <a:lnTo>
                    <a:pt x="522259" y="131405"/>
                  </a:lnTo>
                  <a:lnTo>
                    <a:pt x="510296" y="88163"/>
                  </a:lnTo>
                  <a:lnTo>
                    <a:pt x="502895" y="44261"/>
                  </a:lnTo>
                  <a:lnTo>
                    <a:pt x="500360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7"/>
            <p:cNvSpPr/>
            <p:nvPr/>
          </p:nvSpPr>
          <p:spPr>
            <a:xfrm>
              <a:off x="0" y="9286560"/>
              <a:ext cx="997920" cy="999720"/>
            </a:xfrm>
            <a:custGeom>
              <a:avLst/>
              <a:gdLst/>
              <a:ahLst/>
              <a:rect l="l" t="t" r="r" b="b"/>
              <a:pathLst>
                <a:path w="998219" h="1000125">
                  <a:moveTo>
                    <a:pt x="500360" y="0"/>
                  </a:moveTo>
                  <a:lnTo>
                    <a:pt x="502895" y="44261"/>
                  </a:lnTo>
                  <a:lnTo>
                    <a:pt x="510297" y="88163"/>
                  </a:lnTo>
                  <a:lnTo>
                    <a:pt x="522259" y="131406"/>
                  </a:lnTo>
                  <a:lnTo>
                    <a:pt x="538479" y="173689"/>
                  </a:lnTo>
                  <a:lnTo>
                    <a:pt x="558649" y="214713"/>
                  </a:lnTo>
                  <a:lnTo>
                    <a:pt x="582466" y="254179"/>
                  </a:lnTo>
                  <a:lnTo>
                    <a:pt x="609623" y="291785"/>
                  </a:lnTo>
                  <a:lnTo>
                    <a:pt x="639817" y="327233"/>
                  </a:lnTo>
                  <a:lnTo>
                    <a:pt x="672742" y="360223"/>
                  </a:lnTo>
                  <a:lnTo>
                    <a:pt x="708092" y="390455"/>
                  </a:lnTo>
                  <a:lnTo>
                    <a:pt x="745563" y="417628"/>
                  </a:lnTo>
                  <a:lnTo>
                    <a:pt x="784850" y="441443"/>
                  </a:lnTo>
                  <a:lnTo>
                    <a:pt x="825648" y="461601"/>
                  </a:lnTo>
                  <a:lnTo>
                    <a:pt x="867651" y="477801"/>
                  </a:lnTo>
                  <a:lnTo>
                    <a:pt x="910554" y="489744"/>
                  </a:lnTo>
                  <a:lnTo>
                    <a:pt x="954053" y="497129"/>
                  </a:lnTo>
                  <a:lnTo>
                    <a:pt x="997842" y="499658"/>
                  </a:lnTo>
                  <a:lnTo>
                    <a:pt x="954053" y="502187"/>
                  </a:lnTo>
                  <a:lnTo>
                    <a:pt x="910554" y="509573"/>
                  </a:lnTo>
                  <a:lnTo>
                    <a:pt x="867651" y="521519"/>
                  </a:lnTo>
                  <a:lnTo>
                    <a:pt x="825648" y="537724"/>
                  </a:lnTo>
                  <a:lnTo>
                    <a:pt x="784850" y="557891"/>
                  </a:lnTo>
                  <a:lnTo>
                    <a:pt x="745563" y="581720"/>
                  </a:lnTo>
                  <a:lnTo>
                    <a:pt x="708092" y="608912"/>
                  </a:lnTo>
                  <a:lnTo>
                    <a:pt x="672742" y="639168"/>
                  </a:lnTo>
                  <a:lnTo>
                    <a:pt x="639817" y="672189"/>
                  </a:lnTo>
                  <a:lnTo>
                    <a:pt x="609623" y="707677"/>
                  </a:lnTo>
                  <a:lnTo>
                    <a:pt x="582466" y="745332"/>
                  </a:lnTo>
                  <a:lnTo>
                    <a:pt x="558649" y="784855"/>
                  </a:lnTo>
                  <a:lnTo>
                    <a:pt x="538479" y="825948"/>
                  </a:lnTo>
                  <a:lnTo>
                    <a:pt x="522259" y="868312"/>
                  </a:lnTo>
                  <a:lnTo>
                    <a:pt x="510297" y="911647"/>
                  </a:lnTo>
                  <a:lnTo>
                    <a:pt x="502895" y="955654"/>
                  </a:lnTo>
                  <a:lnTo>
                    <a:pt x="500360" y="1000036"/>
                  </a:lnTo>
                  <a:lnTo>
                    <a:pt x="497804" y="955654"/>
                  </a:lnTo>
                  <a:lnTo>
                    <a:pt x="490340" y="911647"/>
                  </a:lnTo>
                  <a:lnTo>
                    <a:pt x="478279" y="868312"/>
                  </a:lnTo>
                  <a:lnTo>
                    <a:pt x="461930" y="825948"/>
                  </a:lnTo>
                  <a:lnTo>
                    <a:pt x="441603" y="784855"/>
                  </a:lnTo>
                  <a:lnTo>
                    <a:pt x="417606" y="745332"/>
                  </a:lnTo>
                  <a:lnTo>
                    <a:pt x="390250" y="707677"/>
                  </a:lnTo>
                  <a:lnTo>
                    <a:pt x="359844" y="672189"/>
                  </a:lnTo>
                  <a:lnTo>
                    <a:pt x="326697" y="639168"/>
                  </a:lnTo>
                  <a:lnTo>
                    <a:pt x="291119" y="608912"/>
                  </a:lnTo>
                  <a:lnTo>
                    <a:pt x="253420" y="581720"/>
                  </a:lnTo>
                  <a:lnTo>
                    <a:pt x="213908" y="557891"/>
                  </a:lnTo>
                  <a:lnTo>
                    <a:pt x="172894" y="537724"/>
                  </a:lnTo>
                  <a:lnTo>
                    <a:pt x="130687" y="521519"/>
                  </a:lnTo>
                  <a:lnTo>
                    <a:pt x="87595" y="509573"/>
                  </a:lnTo>
                  <a:lnTo>
                    <a:pt x="43930" y="502187"/>
                  </a:lnTo>
                  <a:lnTo>
                    <a:pt x="0" y="499658"/>
                  </a:lnTo>
                  <a:lnTo>
                    <a:pt x="43930" y="497129"/>
                  </a:lnTo>
                  <a:lnTo>
                    <a:pt x="87595" y="489744"/>
                  </a:lnTo>
                  <a:lnTo>
                    <a:pt x="130687" y="477801"/>
                  </a:lnTo>
                  <a:lnTo>
                    <a:pt x="172894" y="461601"/>
                  </a:lnTo>
                  <a:lnTo>
                    <a:pt x="213908" y="441443"/>
                  </a:lnTo>
                  <a:lnTo>
                    <a:pt x="253420" y="417628"/>
                  </a:lnTo>
                  <a:lnTo>
                    <a:pt x="291119" y="390455"/>
                  </a:lnTo>
                  <a:lnTo>
                    <a:pt x="326697" y="360223"/>
                  </a:lnTo>
                  <a:lnTo>
                    <a:pt x="359844" y="327233"/>
                  </a:lnTo>
                  <a:lnTo>
                    <a:pt x="390250" y="291785"/>
                  </a:lnTo>
                  <a:lnTo>
                    <a:pt x="417606" y="254179"/>
                  </a:lnTo>
                  <a:lnTo>
                    <a:pt x="441603" y="214713"/>
                  </a:lnTo>
                  <a:lnTo>
                    <a:pt x="461930" y="173689"/>
                  </a:lnTo>
                  <a:lnTo>
                    <a:pt x="478279" y="131406"/>
                  </a:lnTo>
                  <a:lnTo>
                    <a:pt x="490340" y="88163"/>
                  </a:lnTo>
                  <a:lnTo>
                    <a:pt x="497804" y="44261"/>
                  </a:lnTo>
                  <a:lnTo>
                    <a:pt x="500360" y="0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8"/>
            <p:cNvSpPr/>
            <p:nvPr/>
          </p:nvSpPr>
          <p:spPr>
            <a:xfrm>
              <a:off x="0" y="8360640"/>
              <a:ext cx="997920" cy="999720"/>
            </a:xfrm>
            <a:custGeom>
              <a:avLst/>
              <a:gdLst/>
              <a:ahLst/>
              <a:rect l="l" t="t" r="r" b="b"/>
              <a:pathLst>
                <a:path w="998219" h="1000125">
                  <a:moveTo>
                    <a:pt x="500360" y="0"/>
                  </a:moveTo>
                  <a:lnTo>
                    <a:pt x="497803" y="44261"/>
                  </a:lnTo>
                  <a:lnTo>
                    <a:pt x="490340" y="88163"/>
                  </a:lnTo>
                  <a:lnTo>
                    <a:pt x="478279" y="131406"/>
                  </a:lnTo>
                  <a:lnTo>
                    <a:pt x="461930" y="173689"/>
                  </a:lnTo>
                  <a:lnTo>
                    <a:pt x="441602" y="214713"/>
                  </a:lnTo>
                  <a:lnTo>
                    <a:pt x="417606" y="254179"/>
                  </a:lnTo>
                  <a:lnTo>
                    <a:pt x="390250" y="291785"/>
                  </a:lnTo>
                  <a:lnTo>
                    <a:pt x="359844" y="327233"/>
                  </a:lnTo>
                  <a:lnTo>
                    <a:pt x="326697" y="360222"/>
                  </a:lnTo>
                  <a:lnTo>
                    <a:pt x="291119" y="390453"/>
                  </a:lnTo>
                  <a:lnTo>
                    <a:pt x="253420" y="417627"/>
                  </a:lnTo>
                  <a:lnTo>
                    <a:pt x="213908" y="441442"/>
                  </a:lnTo>
                  <a:lnTo>
                    <a:pt x="172894" y="461599"/>
                  </a:lnTo>
                  <a:lnTo>
                    <a:pt x="130686" y="477799"/>
                  </a:lnTo>
                  <a:lnTo>
                    <a:pt x="87595" y="489742"/>
                  </a:lnTo>
                  <a:lnTo>
                    <a:pt x="43930" y="497127"/>
                  </a:lnTo>
                  <a:lnTo>
                    <a:pt x="0" y="499656"/>
                  </a:lnTo>
                  <a:lnTo>
                    <a:pt x="43930" y="502184"/>
                  </a:lnTo>
                  <a:lnTo>
                    <a:pt x="87595" y="509571"/>
                  </a:lnTo>
                  <a:lnTo>
                    <a:pt x="130686" y="521516"/>
                  </a:lnTo>
                  <a:lnTo>
                    <a:pt x="172894" y="537721"/>
                  </a:lnTo>
                  <a:lnTo>
                    <a:pt x="213908" y="557888"/>
                  </a:lnTo>
                  <a:lnTo>
                    <a:pt x="253420" y="581716"/>
                  </a:lnTo>
                  <a:lnTo>
                    <a:pt x="291119" y="608908"/>
                  </a:lnTo>
                  <a:lnTo>
                    <a:pt x="326697" y="639164"/>
                  </a:lnTo>
                  <a:lnTo>
                    <a:pt x="359844" y="672185"/>
                  </a:lnTo>
                  <a:lnTo>
                    <a:pt x="390250" y="707672"/>
                  </a:lnTo>
                  <a:lnTo>
                    <a:pt x="417606" y="745327"/>
                  </a:lnTo>
                  <a:lnTo>
                    <a:pt x="441602" y="784850"/>
                  </a:lnTo>
                  <a:lnTo>
                    <a:pt x="461930" y="825942"/>
                  </a:lnTo>
                  <a:lnTo>
                    <a:pt x="478279" y="868305"/>
                  </a:lnTo>
                  <a:lnTo>
                    <a:pt x="490340" y="911640"/>
                  </a:lnTo>
                  <a:lnTo>
                    <a:pt x="497803" y="955647"/>
                  </a:lnTo>
                  <a:lnTo>
                    <a:pt x="500360" y="1000028"/>
                  </a:lnTo>
                  <a:lnTo>
                    <a:pt x="502895" y="955647"/>
                  </a:lnTo>
                  <a:lnTo>
                    <a:pt x="510296" y="911640"/>
                  </a:lnTo>
                  <a:lnTo>
                    <a:pt x="522259" y="868305"/>
                  </a:lnTo>
                  <a:lnTo>
                    <a:pt x="538479" y="825942"/>
                  </a:lnTo>
                  <a:lnTo>
                    <a:pt x="558649" y="784850"/>
                  </a:lnTo>
                  <a:lnTo>
                    <a:pt x="582466" y="745327"/>
                  </a:lnTo>
                  <a:lnTo>
                    <a:pt x="609623" y="707672"/>
                  </a:lnTo>
                  <a:lnTo>
                    <a:pt x="639817" y="672185"/>
                  </a:lnTo>
                  <a:lnTo>
                    <a:pt x="672742" y="639164"/>
                  </a:lnTo>
                  <a:lnTo>
                    <a:pt x="708092" y="608908"/>
                  </a:lnTo>
                  <a:lnTo>
                    <a:pt x="745563" y="581716"/>
                  </a:lnTo>
                  <a:lnTo>
                    <a:pt x="784850" y="557888"/>
                  </a:lnTo>
                  <a:lnTo>
                    <a:pt x="825648" y="537721"/>
                  </a:lnTo>
                  <a:lnTo>
                    <a:pt x="867651" y="521516"/>
                  </a:lnTo>
                  <a:lnTo>
                    <a:pt x="910554" y="509571"/>
                  </a:lnTo>
                  <a:lnTo>
                    <a:pt x="954053" y="502184"/>
                  </a:lnTo>
                  <a:lnTo>
                    <a:pt x="997842" y="499656"/>
                  </a:lnTo>
                  <a:lnTo>
                    <a:pt x="954053" y="497127"/>
                  </a:lnTo>
                  <a:lnTo>
                    <a:pt x="910554" y="489742"/>
                  </a:lnTo>
                  <a:lnTo>
                    <a:pt x="867651" y="477799"/>
                  </a:lnTo>
                  <a:lnTo>
                    <a:pt x="825648" y="461599"/>
                  </a:lnTo>
                  <a:lnTo>
                    <a:pt x="784850" y="441442"/>
                  </a:lnTo>
                  <a:lnTo>
                    <a:pt x="745563" y="417627"/>
                  </a:lnTo>
                  <a:lnTo>
                    <a:pt x="708092" y="390453"/>
                  </a:lnTo>
                  <a:lnTo>
                    <a:pt x="672742" y="360222"/>
                  </a:lnTo>
                  <a:lnTo>
                    <a:pt x="639817" y="327233"/>
                  </a:lnTo>
                  <a:lnTo>
                    <a:pt x="609623" y="291785"/>
                  </a:lnTo>
                  <a:lnTo>
                    <a:pt x="582466" y="254179"/>
                  </a:lnTo>
                  <a:lnTo>
                    <a:pt x="558649" y="214713"/>
                  </a:lnTo>
                  <a:lnTo>
                    <a:pt x="538479" y="173689"/>
                  </a:lnTo>
                  <a:lnTo>
                    <a:pt x="522259" y="131406"/>
                  </a:lnTo>
                  <a:lnTo>
                    <a:pt x="510296" y="88163"/>
                  </a:lnTo>
                  <a:lnTo>
                    <a:pt x="502895" y="44261"/>
                  </a:lnTo>
                  <a:lnTo>
                    <a:pt x="500360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9" name="CustomShape 9"/>
            <p:cNvSpPr/>
            <p:nvPr/>
          </p:nvSpPr>
          <p:spPr>
            <a:xfrm>
              <a:off x="0" y="8360640"/>
              <a:ext cx="997920" cy="999720"/>
            </a:xfrm>
            <a:custGeom>
              <a:avLst/>
              <a:gdLst/>
              <a:ahLst/>
              <a:rect l="l" t="t" r="r" b="b"/>
              <a:pathLst>
                <a:path w="998219" h="1000125">
                  <a:moveTo>
                    <a:pt x="500360" y="0"/>
                  </a:moveTo>
                  <a:lnTo>
                    <a:pt x="502895" y="44260"/>
                  </a:lnTo>
                  <a:lnTo>
                    <a:pt x="510297" y="88161"/>
                  </a:lnTo>
                  <a:lnTo>
                    <a:pt x="522259" y="131402"/>
                  </a:lnTo>
                  <a:lnTo>
                    <a:pt x="538479" y="173684"/>
                  </a:lnTo>
                  <a:lnTo>
                    <a:pt x="558649" y="214707"/>
                  </a:lnTo>
                  <a:lnTo>
                    <a:pt x="582466" y="254171"/>
                  </a:lnTo>
                  <a:lnTo>
                    <a:pt x="609623" y="291776"/>
                  </a:lnTo>
                  <a:lnTo>
                    <a:pt x="639817" y="327223"/>
                  </a:lnTo>
                  <a:lnTo>
                    <a:pt x="672742" y="360211"/>
                  </a:lnTo>
                  <a:lnTo>
                    <a:pt x="708092" y="390441"/>
                  </a:lnTo>
                  <a:lnTo>
                    <a:pt x="745563" y="417614"/>
                  </a:lnTo>
                  <a:lnTo>
                    <a:pt x="784850" y="441428"/>
                  </a:lnTo>
                  <a:lnTo>
                    <a:pt x="825648" y="461585"/>
                  </a:lnTo>
                  <a:lnTo>
                    <a:pt x="867651" y="477784"/>
                  </a:lnTo>
                  <a:lnTo>
                    <a:pt x="910554" y="489727"/>
                  </a:lnTo>
                  <a:lnTo>
                    <a:pt x="954053" y="497112"/>
                  </a:lnTo>
                  <a:lnTo>
                    <a:pt x="997842" y="499640"/>
                  </a:lnTo>
                  <a:lnTo>
                    <a:pt x="954053" y="502169"/>
                  </a:lnTo>
                  <a:lnTo>
                    <a:pt x="910554" y="509556"/>
                  </a:lnTo>
                  <a:lnTo>
                    <a:pt x="867651" y="521501"/>
                  </a:lnTo>
                  <a:lnTo>
                    <a:pt x="825648" y="537707"/>
                  </a:lnTo>
                  <a:lnTo>
                    <a:pt x="784850" y="557874"/>
                  </a:lnTo>
                  <a:lnTo>
                    <a:pt x="745563" y="581704"/>
                  </a:lnTo>
                  <a:lnTo>
                    <a:pt x="708092" y="608896"/>
                  </a:lnTo>
                  <a:lnTo>
                    <a:pt x="672742" y="639153"/>
                  </a:lnTo>
                  <a:lnTo>
                    <a:pt x="639817" y="672175"/>
                  </a:lnTo>
                  <a:lnTo>
                    <a:pt x="609623" y="707663"/>
                  </a:lnTo>
                  <a:lnTo>
                    <a:pt x="582466" y="745319"/>
                  </a:lnTo>
                  <a:lnTo>
                    <a:pt x="558649" y="784843"/>
                  </a:lnTo>
                  <a:lnTo>
                    <a:pt x="538479" y="825936"/>
                  </a:lnTo>
                  <a:lnTo>
                    <a:pt x="522259" y="868300"/>
                  </a:lnTo>
                  <a:lnTo>
                    <a:pt x="510297" y="911635"/>
                  </a:lnTo>
                  <a:lnTo>
                    <a:pt x="502895" y="955643"/>
                  </a:lnTo>
                  <a:lnTo>
                    <a:pt x="500360" y="1000024"/>
                  </a:lnTo>
                  <a:lnTo>
                    <a:pt x="497804" y="955643"/>
                  </a:lnTo>
                  <a:lnTo>
                    <a:pt x="490340" y="911635"/>
                  </a:lnTo>
                  <a:lnTo>
                    <a:pt x="478279" y="868300"/>
                  </a:lnTo>
                  <a:lnTo>
                    <a:pt x="461930" y="825936"/>
                  </a:lnTo>
                  <a:lnTo>
                    <a:pt x="441603" y="784843"/>
                  </a:lnTo>
                  <a:lnTo>
                    <a:pt x="417606" y="745319"/>
                  </a:lnTo>
                  <a:lnTo>
                    <a:pt x="390250" y="707663"/>
                  </a:lnTo>
                  <a:lnTo>
                    <a:pt x="359844" y="672175"/>
                  </a:lnTo>
                  <a:lnTo>
                    <a:pt x="326697" y="639153"/>
                  </a:lnTo>
                  <a:lnTo>
                    <a:pt x="291119" y="608896"/>
                  </a:lnTo>
                  <a:lnTo>
                    <a:pt x="253420" y="581704"/>
                  </a:lnTo>
                  <a:lnTo>
                    <a:pt x="213908" y="557874"/>
                  </a:lnTo>
                  <a:lnTo>
                    <a:pt x="172894" y="537707"/>
                  </a:lnTo>
                  <a:lnTo>
                    <a:pt x="130687" y="521501"/>
                  </a:lnTo>
                  <a:lnTo>
                    <a:pt x="87595" y="509556"/>
                  </a:lnTo>
                  <a:lnTo>
                    <a:pt x="43930" y="502169"/>
                  </a:lnTo>
                  <a:lnTo>
                    <a:pt x="0" y="499640"/>
                  </a:lnTo>
                  <a:lnTo>
                    <a:pt x="43930" y="497112"/>
                  </a:lnTo>
                  <a:lnTo>
                    <a:pt x="87595" y="489727"/>
                  </a:lnTo>
                  <a:lnTo>
                    <a:pt x="130687" y="477784"/>
                  </a:lnTo>
                  <a:lnTo>
                    <a:pt x="172894" y="461585"/>
                  </a:lnTo>
                  <a:lnTo>
                    <a:pt x="213908" y="441428"/>
                  </a:lnTo>
                  <a:lnTo>
                    <a:pt x="253420" y="417614"/>
                  </a:lnTo>
                  <a:lnTo>
                    <a:pt x="291119" y="390441"/>
                  </a:lnTo>
                  <a:lnTo>
                    <a:pt x="326697" y="360211"/>
                  </a:lnTo>
                  <a:lnTo>
                    <a:pt x="359844" y="327223"/>
                  </a:lnTo>
                  <a:lnTo>
                    <a:pt x="390250" y="291776"/>
                  </a:lnTo>
                  <a:lnTo>
                    <a:pt x="417606" y="254171"/>
                  </a:lnTo>
                  <a:lnTo>
                    <a:pt x="441603" y="214707"/>
                  </a:lnTo>
                  <a:lnTo>
                    <a:pt x="461930" y="173684"/>
                  </a:lnTo>
                  <a:lnTo>
                    <a:pt x="478279" y="131402"/>
                  </a:lnTo>
                  <a:lnTo>
                    <a:pt x="490340" y="88161"/>
                  </a:lnTo>
                  <a:lnTo>
                    <a:pt x="497804" y="44260"/>
                  </a:lnTo>
                  <a:lnTo>
                    <a:pt x="500360" y="0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CustomShape 10"/>
            <p:cNvSpPr/>
            <p:nvPr/>
          </p:nvSpPr>
          <p:spPr>
            <a:xfrm>
              <a:off x="0" y="8361360"/>
              <a:ext cx="1023840" cy="1924920"/>
            </a:xfrm>
            <a:custGeom>
              <a:avLst/>
              <a:gdLst/>
              <a:ahLst/>
              <a:rect l="l" t="t" r="r" b="b"/>
              <a:pathLst>
                <a:path w="1024255" h="1925320">
                  <a:moveTo>
                    <a:pt x="0" y="0"/>
                  </a:moveTo>
                  <a:lnTo>
                    <a:pt x="1023744" y="0"/>
                  </a:lnTo>
                  <a:lnTo>
                    <a:pt x="1023744" y="1925192"/>
                  </a:lnTo>
                  <a:lnTo>
                    <a:pt x="0" y="1925192"/>
                  </a:lnTo>
                </a:path>
              </a:pathLst>
            </a:custGeom>
            <a:noFill/>
            <a:ln w="3816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41" name="Group 11"/>
          <p:cNvGrpSpPr/>
          <p:nvPr/>
        </p:nvGrpSpPr>
        <p:grpSpPr>
          <a:xfrm>
            <a:off x="279360" y="7434000"/>
            <a:ext cx="440280" cy="440280"/>
            <a:chOff x="279360" y="7434000"/>
            <a:chExt cx="440280" cy="440280"/>
          </a:xfrm>
        </p:grpSpPr>
        <p:sp>
          <p:nvSpPr>
            <p:cNvPr id="242" name="CustomShape 12"/>
            <p:cNvSpPr/>
            <p:nvPr/>
          </p:nvSpPr>
          <p:spPr>
            <a:xfrm>
              <a:off x="279360" y="743400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220280" y="0"/>
                  </a:moveTo>
                  <a:lnTo>
                    <a:pt x="208761" y="0"/>
                  </a:lnTo>
                  <a:lnTo>
                    <a:pt x="185727" y="2882"/>
                  </a:lnTo>
                  <a:lnTo>
                    <a:pt x="131018" y="19443"/>
                  </a:lnTo>
                  <a:lnTo>
                    <a:pt x="91424" y="42481"/>
                  </a:lnTo>
                  <a:lnTo>
                    <a:pt x="56866" y="73431"/>
                  </a:lnTo>
                  <a:lnTo>
                    <a:pt x="30231" y="110147"/>
                  </a:lnTo>
                  <a:lnTo>
                    <a:pt x="7917" y="163410"/>
                  </a:lnTo>
                  <a:lnTo>
                    <a:pt x="5759" y="174929"/>
                  </a:lnTo>
                  <a:lnTo>
                    <a:pt x="3596" y="185737"/>
                  </a:lnTo>
                  <a:lnTo>
                    <a:pt x="718" y="208762"/>
                  </a:lnTo>
                  <a:lnTo>
                    <a:pt x="718" y="220281"/>
                  </a:lnTo>
                  <a:lnTo>
                    <a:pt x="0" y="220281"/>
                  </a:lnTo>
                  <a:lnTo>
                    <a:pt x="0" y="231800"/>
                  </a:lnTo>
                  <a:lnTo>
                    <a:pt x="2876" y="254838"/>
                  </a:lnTo>
                  <a:lnTo>
                    <a:pt x="14396" y="299478"/>
                  </a:lnTo>
                  <a:lnTo>
                    <a:pt x="35271" y="340499"/>
                  </a:lnTo>
                  <a:lnTo>
                    <a:pt x="72707" y="383705"/>
                  </a:lnTo>
                  <a:lnTo>
                    <a:pt x="120218" y="416814"/>
                  </a:lnTo>
                  <a:lnTo>
                    <a:pt x="163413" y="433374"/>
                  </a:lnTo>
                  <a:lnTo>
                    <a:pt x="208761" y="440575"/>
                  </a:lnTo>
                  <a:lnTo>
                    <a:pt x="231799" y="440575"/>
                  </a:lnTo>
                  <a:lnTo>
                    <a:pt x="277152" y="433374"/>
                  </a:lnTo>
                  <a:lnTo>
                    <a:pt x="320342" y="416814"/>
                  </a:lnTo>
                  <a:lnTo>
                    <a:pt x="359215" y="391617"/>
                  </a:lnTo>
                  <a:lnTo>
                    <a:pt x="391610" y="359219"/>
                  </a:lnTo>
                  <a:lnTo>
                    <a:pt x="416807" y="320344"/>
                  </a:lnTo>
                  <a:lnTo>
                    <a:pt x="433367" y="277164"/>
                  </a:lnTo>
                  <a:lnTo>
                    <a:pt x="440565" y="231800"/>
                  </a:lnTo>
                  <a:lnTo>
                    <a:pt x="440565" y="220281"/>
                  </a:lnTo>
                  <a:lnTo>
                    <a:pt x="440565" y="208762"/>
                  </a:lnTo>
                  <a:lnTo>
                    <a:pt x="432648" y="163410"/>
                  </a:lnTo>
                  <a:lnTo>
                    <a:pt x="416088" y="120230"/>
                  </a:lnTo>
                  <a:lnTo>
                    <a:pt x="390892" y="82067"/>
                  </a:lnTo>
                  <a:lnTo>
                    <a:pt x="349859" y="42481"/>
                  </a:lnTo>
                  <a:lnTo>
                    <a:pt x="309547" y="19443"/>
                  </a:lnTo>
                  <a:lnTo>
                    <a:pt x="265633" y="5765"/>
                  </a:lnTo>
                  <a:lnTo>
                    <a:pt x="254833" y="3606"/>
                  </a:lnTo>
                  <a:lnTo>
                    <a:pt x="231799" y="723"/>
                  </a:lnTo>
                  <a:lnTo>
                    <a:pt x="220280" y="723"/>
                  </a:lnTo>
                  <a:lnTo>
                    <a:pt x="220280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3" name="CustomShape 13"/>
            <p:cNvSpPr/>
            <p:nvPr/>
          </p:nvSpPr>
          <p:spPr>
            <a:xfrm>
              <a:off x="279360" y="743400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440565" y="220281"/>
                  </a:moveTo>
                  <a:lnTo>
                    <a:pt x="440565" y="231800"/>
                  </a:lnTo>
                  <a:lnTo>
                    <a:pt x="439126" y="243319"/>
                  </a:lnTo>
                  <a:lnTo>
                    <a:pt x="429765" y="288671"/>
                  </a:lnTo>
                  <a:lnTo>
                    <a:pt x="411048" y="330428"/>
                  </a:lnTo>
                  <a:lnTo>
                    <a:pt x="383693" y="367855"/>
                  </a:lnTo>
                  <a:lnTo>
                    <a:pt x="375775" y="375780"/>
                  </a:lnTo>
                  <a:lnTo>
                    <a:pt x="367858" y="383705"/>
                  </a:lnTo>
                  <a:lnTo>
                    <a:pt x="330423" y="411060"/>
                  </a:lnTo>
                  <a:lnTo>
                    <a:pt x="288672" y="429768"/>
                  </a:lnTo>
                  <a:lnTo>
                    <a:pt x="243319" y="439127"/>
                  </a:lnTo>
                  <a:lnTo>
                    <a:pt x="231799" y="440575"/>
                  </a:lnTo>
                  <a:lnTo>
                    <a:pt x="220280" y="440575"/>
                  </a:lnTo>
                  <a:lnTo>
                    <a:pt x="208761" y="440575"/>
                  </a:lnTo>
                  <a:lnTo>
                    <a:pt x="197246" y="439127"/>
                  </a:lnTo>
                  <a:lnTo>
                    <a:pt x="151893" y="429768"/>
                  </a:lnTo>
                  <a:lnTo>
                    <a:pt x="110136" y="411060"/>
                  </a:lnTo>
                  <a:lnTo>
                    <a:pt x="72707" y="383705"/>
                  </a:lnTo>
                  <a:lnTo>
                    <a:pt x="64789" y="375780"/>
                  </a:lnTo>
                  <a:lnTo>
                    <a:pt x="56866" y="367855"/>
                  </a:lnTo>
                  <a:lnTo>
                    <a:pt x="29512" y="330428"/>
                  </a:lnTo>
                  <a:lnTo>
                    <a:pt x="10795" y="288671"/>
                  </a:lnTo>
                  <a:lnTo>
                    <a:pt x="1438" y="243319"/>
                  </a:lnTo>
                  <a:lnTo>
                    <a:pt x="0" y="231800"/>
                  </a:lnTo>
                  <a:lnTo>
                    <a:pt x="0" y="220281"/>
                  </a:lnTo>
                  <a:lnTo>
                    <a:pt x="718" y="220281"/>
                  </a:lnTo>
                  <a:lnTo>
                    <a:pt x="718" y="208762"/>
                  </a:lnTo>
                  <a:lnTo>
                    <a:pt x="2157" y="197243"/>
                  </a:lnTo>
                  <a:lnTo>
                    <a:pt x="3596" y="185737"/>
                  </a:lnTo>
                  <a:lnTo>
                    <a:pt x="5759" y="174929"/>
                  </a:lnTo>
                  <a:lnTo>
                    <a:pt x="7917" y="163410"/>
                  </a:lnTo>
                  <a:lnTo>
                    <a:pt x="24471" y="120230"/>
                  </a:lnTo>
                  <a:lnTo>
                    <a:pt x="49668" y="82067"/>
                  </a:lnTo>
                  <a:lnTo>
                    <a:pt x="82063" y="49669"/>
                  </a:lnTo>
                  <a:lnTo>
                    <a:pt x="100780" y="36004"/>
                  </a:lnTo>
                  <a:lnTo>
                    <a:pt x="110136" y="29514"/>
                  </a:lnTo>
                  <a:lnTo>
                    <a:pt x="152613" y="10807"/>
                  </a:lnTo>
                  <a:lnTo>
                    <a:pt x="197246" y="1447"/>
                  </a:lnTo>
                  <a:lnTo>
                    <a:pt x="208761" y="0"/>
                  </a:lnTo>
                  <a:lnTo>
                    <a:pt x="220280" y="0"/>
                  </a:lnTo>
                  <a:lnTo>
                    <a:pt x="220280" y="723"/>
                  </a:lnTo>
                  <a:lnTo>
                    <a:pt x="231799" y="723"/>
                  </a:lnTo>
                  <a:lnTo>
                    <a:pt x="243319" y="2159"/>
                  </a:lnTo>
                  <a:lnTo>
                    <a:pt x="254833" y="3606"/>
                  </a:lnTo>
                  <a:lnTo>
                    <a:pt x="265633" y="5765"/>
                  </a:lnTo>
                  <a:lnTo>
                    <a:pt x="277152" y="7924"/>
                  </a:lnTo>
                  <a:lnTo>
                    <a:pt x="320342" y="24472"/>
                  </a:lnTo>
                  <a:lnTo>
                    <a:pt x="358496" y="49669"/>
                  </a:lnTo>
                  <a:lnTo>
                    <a:pt x="390892" y="82067"/>
                  </a:lnTo>
                  <a:lnTo>
                    <a:pt x="404568" y="100787"/>
                  </a:lnTo>
                  <a:lnTo>
                    <a:pt x="411048" y="110147"/>
                  </a:lnTo>
                  <a:lnTo>
                    <a:pt x="416088" y="120230"/>
                  </a:lnTo>
                  <a:lnTo>
                    <a:pt x="421128" y="131025"/>
                  </a:lnTo>
                  <a:lnTo>
                    <a:pt x="425444" y="141820"/>
                  </a:lnTo>
                  <a:lnTo>
                    <a:pt x="429765" y="152615"/>
                  </a:lnTo>
                  <a:lnTo>
                    <a:pt x="439126" y="197243"/>
                  </a:lnTo>
                  <a:lnTo>
                    <a:pt x="440565" y="208762"/>
                  </a:lnTo>
                  <a:lnTo>
                    <a:pt x="440565" y="220281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44" name="Group 14"/>
          <p:cNvGrpSpPr/>
          <p:nvPr/>
        </p:nvGrpSpPr>
        <p:grpSpPr>
          <a:xfrm>
            <a:off x="17410320" y="8989920"/>
            <a:ext cx="440280" cy="440280"/>
            <a:chOff x="17410320" y="8989920"/>
            <a:chExt cx="440280" cy="440280"/>
          </a:xfrm>
        </p:grpSpPr>
        <p:sp>
          <p:nvSpPr>
            <p:cNvPr id="245" name="CustomShape 15"/>
            <p:cNvSpPr/>
            <p:nvPr/>
          </p:nvSpPr>
          <p:spPr>
            <a:xfrm>
              <a:off x="17410320" y="898992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220345" y="0"/>
                  </a:moveTo>
                  <a:lnTo>
                    <a:pt x="208788" y="0"/>
                  </a:lnTo>
                  <a:lnTo>
                    <a:pt x="185801" y="2882"/>
                  </a:lnTo>
                  <a:lnTo>
                    <a:pt x="131064" y="19443"/>
                  </a:lnTo>
                  <a:lnTo>
                    <a:pt x="100838" y="36004"/>
                  </a:lnTo>
                  <a:lnTo>
                    <a:pt x="91440" y="42481"/>
                  </a:lnTo>
                  <a:lnTo>
                    <a:pt x="56896" y="73432"/>
                  </a:lnTo>
                  <a:lnTo>
                    <a:pt x="30226" y="110148"/>
                  </a:lnTo>
                  <a:lnTo>
                    <a:pt x="11557" y="152618"/>
                  </a:lnTo>
                  <a:lnTo>
                    <a:pt x="7874" y="163418"/>
                  </a:lnTo>
                  <a:lnTo>
                    <a:pt x="5715" y="174937"/>
                  </a:lnTo>
                  <a:lnTo>
                    <a:pt x="3556" y="185737"/>
                  </a:lnTo>
                  <a:lnTo>
                    <a:pt x="762" y="208771"/>
                  </a:lnTo>
                  <a:lnTo>
                    <a:pt x="762" y="220290"/>
                  </a:lnTo>
                  <a:lnTo>
                    <a:pt x="0" y="220290"/>
                  </a:lnTo>
                  <a:lnTo>
                    <a:pt x="0" y="231810"/>
                  </a:lnTo>
                  <a:lnTo>
                    <a:pt x="7239" y="277158"/>
                  </a:lnTo>
                  <a:lnTo>
                    <a:pt x="23749" y="320352"/>
                  </a:lnTo>
                  <a:lnTo>
                    <a:pt x="29591" y="330433"/>
                  </a:lnTo>
                  <a:lnTo>
                    <a:pt x="35306" y="340508"/>
                  </a:lnTo>
                  <a:lnTo>
                    <a:pt x="64770" y="375786"/>
                  </a:lnTo>
                  <a:lnTo>
                    <a:pt x="100076" y="405298"/>
                  </a:lnTo>
                  <a:lnTo>
                    <a:pt x="141097" y="426175"/>
                  </a:lnTo>
                  <a:lnTo>
                    <a:pt x="185801" y="437694"/>
                  </a:lnTo>
                  <a:lnTo>
                    <a:pt x="208788" y="440571"/>
                  </a:lnTo>
                  <a:lnTo>
                    <a:pt x="231775" y="440571"/>
                  </a:lnTo>
                  <a:lnTo>
                    <a:pt x="277114" y="433373"/>
                  </a:lnTo>
                  <a:lnTo>
                    <a:pt x="320421" y="416817"/>
                  </a:lnTo>
                  <a:lnTo>
                    <a:pt x="359283" y="391622"/>
                  </a:lnTo>
                  <a:lnTo>
                    <a:pt x="391668" y="359227"/>
                  </a:lnTo>
                  <a:lnTo>
                    <a:pt x="416814" y="320352"/>
                  </a:lnTo>
                  <a:lnTo>
                    <a:pt x="433324" y="277158"/>
                  </a:lnTo>
                  <a:lnTo>
                    <a:pt x="440563" y="231810"/>
                  </a:lnTo>
                  <a:lnTo>
                    <a:pt x="440563" y="220290"/>
                  </a:lnTo>
                  <a:lnTo>
                    <a:pt x="440563" y="208771"/>
                  </a:lnTo>
                  <a:lnTo>
                    <a:pt x="432689" y="163418"/>
                  </a:lnTo>
                  <a:lnTo>
                    <a:pt x="416052" y="120228"/>
                  </a:lnTo>
                  <a:lnTo>
                    <a:pt x="390906" y="82073"/>
                  </a:lnTo>
                  <a:lnTo>
                    <a:pt x="349885" y="42481"/>
                  </a:lnTo>
                  <a:lnTo>
                    <a:pt x="309626" y="19443"/>
                  </a:lnTo>
                  <a:lnTo>
                    <a:pt x="265684" y="5765"/>
                  </a:lnTo>
                  <a:lnTo>
                    <a:pt x="254889" y="3606"/>
                  </a:lnTo>
                  <a:lnTo>
                    <a:pt x="231775" y="723"/>
                  </a:lnTo>
                  <a:lnTo>
                    <a:pt x="220345" y="723"/>
                  </a:lnTo>
                  <a:lnTo>
                    <a:pt x="220345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6" name="CustomShape 16"/>
            <p:cNvSpPr/>
            <p:nvPr/>
          </p:nvSpPr>
          <p:spPr>
            <a:xfrm>
              <a:off x="17410320" y="898992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440563" y="220290"/>
                  </a:moveTo>
                  <a:lnTo>
                    <a:pt x="440563" y="231810"/>
                  </a:lnTo>
                  <a:lnTo>
                    <a:pt x="439166" y="243324"/>
                  </a:lnTo>
                  <a:lnTo>
                    <a:pt x="437769" y="254843"/>
                  </a:lnTo>
                  <a:lnTo>
                    <a:pt x="426212" y="299477"/>
                  </a:lnTo>
                  <a:lnTo>
                    <a:pt x="405257" y="340508"/>
                  </a:lnTo>
                  <a:lnTo>
                    <a:pt x="375793" y="375786"/>
                  </a:lnTo>
                  <a:lnTo>
                    <a:pt x="340487" y="405298"/>
                  </a:lnTo>
                  <a:lnTo>
                    <a:pt x="299466" y="426175"/>
                  </a:lnTo>
                  <a:lnTo>
                    <a:pt x="254889" y="437694"/>
                  </a:lnTo>
                  <a:lnTo>
                    <a:pt x="231775" y="440571"/>
                  </a:lnTo>
                  <a:lnTo>
                    <a:pt x="220345" y="440571"/>
                  </a:lnTo>
                  <a:lnTo>
                    <a:pt x="208788" y="440571"/>
                  </a:lnTo>
                  <a:lnTo>
                    <a:pt x="163449" y="433373"/>
                  </a:lnTo>
                  <a:lnTo>
                    <a:pt x="120269" y="416817"/>
                  </a:lnTo>
                  <a:lnTo>
                    <a:pt x="81407" y="391622"/>
                  </a:lnTo>
                  <a:lnTo>
                    <a:pt x="49022" y="359227"/>
                  </a:lnTo>
                  <a:lnTo>
                    <a:pt x="29591" y="330433"/>
                  </a:lnTo>
                  <a:lnTo>
                    <a:pt x="23749" y="320352"/>
                  </a:lnTo>
                  <a:lnTo>
                    <a:pt x="7239" y="277158"/>
                  </a:lnTo>
                  <a:lnTo>
                    <a:pt x="0" y="231810"/>
                  </a:lnTo>
                  <a:lnTo>
                    <a:pt x="0" y="220290"/>
                  </a:lnTo>
                  <a:lnTo>
                    <a:pt x="762" y="220290"/>
                  </a:lnTo>
                  <a:lnTo>
                    <a:pt x="762" y="208771"/>
                  </a:lnTo>
                  <a:lnTo>
                    <a:pt x="2159" y="197252"/>
                  </a:lnTo>
                  <a:lnTo>
                    <a:pt x="3556" y="185737"/>
                  </a:lnTo>
                  <a:lnTo>
                    <a:pt x="5715" y="174937"/>
                  </a:lnTo>
                  <a:lnTo>
                    <a:pt x="7874" y="163418"/>
                  </a:lnTo>
                  <a:lnTo>
                    <a:pt x="11557" y="152618"/>
                  </a:lnTo>
                  <a:lnTo>
                    <a:pt x="15113" y="141823"/>
                  </a:lnTo>
                  <a:lnTo>
                    <a:pt x="19431" y="131023"/>
                  </a:lnTo>
                  <a:lnTo>
                    <a:pt x="42545" y="90711"/>
                  </a:lnTo>
                  <a:lnTo>
                    <a:pt x="73406" y="56876"/>
                  </a:lnTo>
                  <a:lnTo>
                    <a:pt x="100838" y="36004"/>
                  </a:lnTo>
                  <a:lnTo>
                    <a:pt x="110109" y="29527"/>
                  </a:lnTo>
                  <a:lnTo>
                    <a:pt x="120269" y="24485"/>
                  </a:lnTo>
                  <a:lnTo>
                    <a:pt x="131064" y="19443"/>
                  </a:lnTo>
                  <a:lnTo>
                    <a:pt x="141859" y="15125"/>
                  </a:lnTo>
                  <a:lnTo>
                    <a:pt x="152654" y="10807"/>
                  </a:lnTo>
                  <a:lnTo>
                    <a:pt x="197231" y="1447"/>
                  </a:lnTo>
                  <a:lnTo>
                    <a:pt x="208788" y="0"/>
                  </a:lnTo>
                  <a:lnTo>
                    <a:pt x="220345" y="0"/>
                  </a:lnTo>
                  <a:lnTo>
                    <a:pt x="220345" y="723"/>
                  </a:lnTo>
                  <a:lnTo>
                    <a:pt x="231775" y="723"/>
                  </a:lnTo>
                  <a:lnTo>
                    <a:pt x="243332" y="2171"/>
                  </a:lnTo>
                  <a:lnTo>
                    <a:pt x="254889" y="3606"/>
                  </a:lnTo>
                  <a:lnTo>
                    <a:pt x="265684" y="5765"/>
                  </a:lnTo>
                  <a:lnTo>
                    <a:pt x="309626" y="19443"/>
                  </a:lnTo>
                  <a:lnTo>
                    <a:pt x="349885" y="42481"/>
                  </a:lnTo>
                  <a:lnTo>
                    <a:pt x="383667" y="73432"/>
                  </a:lnTo>
                  <a:lnTo>
                    <a:pt x="404622" y="100792"/>
                  </a:lnTo>
                  <a:lnTo>
                    <a:pt x="411099" y="110148"/>
                  </a:lnTo>
                  <a:lnTo>
                    <a:pt x="416052" y="120228"/>
                  </a:lnTo>
                  <a:lnTo>
                    <a:pt x="421132" y="131023"/>
                  </a:lnTo>
                  <a:lnTo>
                    <a:pt x="425450" y="141823"/>
                  </a:lnTo>
                  <a:lnTo>
                    <a:pt x="429768" y="152618"/>
                  </a:lnTo>
                  <a:lnTo>
                    <a:pt x="439166" y="197252"/>
                  </a:lnTo>
                  <a:lnTo>
                    <a:pt x="440563" y="208771"/>
                  </a:lnTo>
                  <a:lnTo>
                    <a:pt x="440563" y="220290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47" name="Group 17"/>
          <p:cNvGrpSpPr/>
          <p:nvPr/>
        </p:nvGrpSpPr>
        <p:grpSpPr>
          <a:xfrm>
            <a:off x="1153440" y="790560"/>
            <a:ext cx="573120" cy="571680"/>
            <a:chOff x="1153440" y="790560"/>
            <a:chExt cx="573120" cy="571680"/>
          </a:xfrm>
        </p:grpSpPr>
        <p:sp>
          <p:nvSpPr>
            <p:cNvPr id="248" name="CustomShape 18"/>
            <p:cNvSpPr/>
            <p:nvPr/>
          </p:nvSpPr>
          <p:spPr>
            <a:xfrm>
              <a:off x="1153440" y="790560"/>
              <a:ext cx="573120" cy="571680"/>
            </a:xfrm>
            <a:custGeom>
              <a:avLst/>
              <a:gdLst/>
              <a:ahLst/>
              <a:rect l="l" t="t" r="r" b="b"/>
              <a:pathLst>
                <a:path w="573405" h="572135">
                  <a:moveTo>
                    <a:pt x="286513" y="0"/>
                  </a:moveTo>
                  <a:lnTo>
                    <a:pt x="282378" y="42417"/>
                  </a:lnTo>
                  <a:lnTo>
                    <a:pt x="270538" y="84019"/>
                  </a:lnTo>
                  <a:lnTo>
                    <a:pt x="251838" y="123946"/>
                  </a:lnTo>
                  <a:lnTo>
                    <a:pt x="227127" y="161338"/>
                  </a:lnTo>
                  <a:lnTo>
                    <a:pt x="197249" y="195337"/>
                  </a:lnTo>
                  <a:lnTo>
                    <a:pt x="163052" y="225081"/>
                  </a:lnTo>
                  <a:lnTo>
                    <a:pt x="125382" y="249712"/>
                  </a:lnTo>
                  <a:lnTo>
                    <a:pt x="85086" y="268369"/>
                  </a:lnTo>
                  <a:lnTo>
                    <a:pt x="43009" y="280194"/>
                  </a:lnTo>
                  <a:lnTo>
                    <a:pt x="0" y="284327"/>
                  </a:lnTo>
                  <a:lnTo>
                    <a:pt x="43009" y="288521"/>
                  </a:lnTo>
                  <a:lnTo>
                    <a:pt x="85086" y="300514"/>
                  </a:lnTo>
                  <a:lnTo>
                    <a:pt x="125382" y="319426"/>
                  </a:lnTo>
                  <a:lnTo>
                    <a:pt x="163052" y="344375"/>
                  </a:lnTo>
                  <a:lnTo>
                    <a:pt x="197249" y="374481"/>
                  </a:lnTo>
                  <a:lnTo>
                    <a:pt x="227127" y="408863"/>
                  </a:lnTo>
                  <a:lnTo>
                    <a:pt x="251838" y="446639"/>
                  </a:lnTo>
                  <a:lnTo>
                    <a:pt x="270538" y="486929"/>
                  </a:lnTo>
                  <a:lnTo>
                    <a:pt x="282378" y="528851"/>
                  </a:lnTo>
                  <a:lnTo>
                    <a:pt x="286513" y="571525"/>
                  </a:lnTo>
                  <a:lnTo>
                    <a:pt x="290628" y="528851"/>
                  </a:lnTo>
                  <a:lnTo>
                    <a:pt x="302418" y="486929"/>
                  </a:lnTo>
                  <a:lnTo>
                    <a:pt x="321050" y="446639"/>
                  </a:lnTo>
                  <a:lnTo>
                    <a:pt x="345690" y="408863"/>
                  </a:lnTo>
                  <a:lnTo>
                    <a:pt x="375505" y="374481"/>
                  </a:lnTo>
                  <a:lnTo>
                    <a:pt x="409661" y="344375"/>
                  </a:lnTo>
                  <a:lnTo>
                    <a:pt x="447324" y="319426"/>
                  </a:lnTo>
                  <a:lnTo>
                    <a:pt x="487661" y="300514"/>
                  </a:lnTo>
                  <a:lnTo>
                    <a:pt x="529839" y="288521"/>
                  </a:lnTo>
                  <a:lnTo>
                    <a:pt x="573025" y="284327"/>
                  </a:lnTo>
                  <a:lnTo>
                    <a:pt x="529839" y="280194"/>
                  </a:lnTo>
                  <a:lnTo>
                    <a:pt x="487661" y="268369"/>
                  </a:lnTo>
                  <a:lnTo>
                    <a:pt x="447324" y="249712"/>
                  </a:lnTo>
                  <a:lnTo>
                    <a:pt x="409661" y="225081"/>
                  </a:lnTo>
                  <a:lnTo>
                    <a:pt x="375505" y="195337"/>
                  </a:lnTo>
                  <a:lnTo>
                    <a:pt x="345690" y="161338"/>
                  </a:lnTo>
                  <a:lnTo>
                    <a:pt x="321050" y="123946"/>
                  </a:lnTo>
                  <a:lnTo>
                    <a:pt x="302418" y="84019"/>
                  </a:lnTo>
                  <a:lnTo>
                    <a:pt x="290628" y="42417"/>
                  </a:lnTo>
                  <a:lnTo>
                    <a:pt x="28651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9" name="CustomShape 19"/>
            <p:cNvSpPr/>
            <p:nvPr/>
          </p:nvSpPr>
          <p:spPr>
            <a:xfrm>
              <a:off x="1153440" y="790560"/>
              <a:ext cx="573120" cy="571680"/>
            </a:xfrm>
            <a:custGeom>
              <a:avLst/>
              <a:gdLst/>
              <a:ahLst/>
              <a:rect l="l" t="t" r="r" b="b"/>
              <a:pathLst>
                <a:path w="573405" h="572135">
                  <a:moveTo>
                    <a:pt x="0" y="284328"/>
                  </a:moveTo>
                  <a:lnTo>
                    <a:pt x="43007" y="280196"/>
                  </a:lnTo>
                  <a:lnTo>
                    <a:pt x="85081" y="268371"/>
                  </a:lnTo>
                  <a:lnTo>
                    <a:pt x="125376" y="249714"/>
                  </a:lnTo>
                  <a:lnTo>
                    <a:pt x="163046" y="225084"/>
                  </a:lnTo>
                  <a:lnTo>
                    <a:pt x="197243" y="195340"/>
                  </a:lnTo>
                  <a:lnTo>
                    <a:pt x="227120" y="161342"/>
                  </a:lnTo>
                  <a:lnTo>
                    <a:pt x="251832" y="123949"/>
                  </a:lnTo>
                  <a:lnTo>
                    <a:pt x="270532" y="84022"/>
                  </a:lnTo>
                  <a:lnTo>
                    <a:pt x="282373" y="42419"/>
                  </a:lnTo>
                  <a:lnTo>
                    <a:pt x="286508" y="0"/>
                  </a:lnTo>
                  <a:lnTo>
                    <a:pt x="290623" y="42419"/>
                  </a:lnTo>
                  <a:lnTo>
                    <a:pt x="302414" y="84022"/>
                  </a:lnTo>
                  <a:lnTo>
                    <a:pt x="321046" y="123949"/>
                  </a:lnTo>
                  <a:lnTo>
                    <a:pt x="345687" y="161342"/>
                  </a:lnTo>
                  <a:lnTo>
                    <a:pt x="375502" y="195340"/>
                  </a:lnTo>
                  <a:lnTo>
                    <a:pt x="409658" y="225084"/>
                  </a:lnTo>
                  <a:lnTo>
                    <a:pt x="447321" y="249714"/>
                  </a:lnTo>
                  <a:lnTo>
                    <a:pt x="487658" y="268371"/>
                  </a:lnTo>
                  <a:lnTo>
                    <a:pt x="529835" y="280196"/>
                  </a:lnTo>
                  <a:lnTo>
                    <a:pt x="573018" y="284328"/>
                  </a:lnTo>
                  <a:lnTo>
                    <a:pt x="529835" y="288522"/>
                  </a:lnTo>
                  <a:lnTo>
                    <a:pt x="487658" y="300516"/>
                  </a:lnTo>
                  <a:lnTo>
                    <a:pt x="447321" y="319428"/>
                  </a:lnTo>
                  <a:lnTo>
                    <a:pt x="409658" y="344379"/>
                  </a:lnTo>
                  <a:lnTo>
                    <a:pt x="375502" y="374487"/>
                  </a:lnTo>
                  <a:lnTo>
                    <a:pt x="345687" y="408870"/>
                  </a:lnTo>
                  <a:lnTo>
                    <a:pt x="321046" y="446648"/>
                  </a:lnTo>
                  <a:lnTo>
                    <a:pt x="302414" y="486940"/>
                  </a:lnTo>
                  <a:lnTo>
                    <a:pt x="290623" y="528864"/>
                  </a:lnTo>
                  <a:lnTo>
                    <a:pt x="286508" y="571540"/>
                  </a:lnTo>
                  <a:lnTo>
                    <a:pt x="282373" y="528864"/>
                  </a:lnTo>
                  <a:lnTo>
                    <a:pt x="270532" y="486940"/>
                  </a:lnTo>
                  <a:lnTo>
                    <a:pt x="251832" y="446648"/>
                  </a:lnTo>
                  <a:lnTo>
                    <a:pt x="227120" y="408870"/>
                  </a:lnTo>
                  <a:lnTo>
                    <a:pt x="197243" y="374487"/>
                  </a:lnTo>
                  <a:lnTo>
                    <a:pt x="163046" y="344379"/>
                  </a:lnTo>
                  <a:lnTo>
                    <a:pt x="125376" y="319428"/>
                  </a:lnTo>
                  <a:lnTo>
                    <a:pt x="85081" y="300516"/>
                  </a:lnTo>
                  <a:lnTo>
                    <a:pt x="43007" y="288522"/>
                  </a:lnTo>
                  <a:lnTo>
                    <a:pt x="0" y="284328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0" name="TextShape 20"/>
          <p:cNvSpPr txBox="1"/>
          <p:nvPr/>
        </p:nvSpPr>
        <p:spPr>
          <a:xfrm>
            <a:off x="4944600" y="2006280"/>
            <a:ext cx="8368200" cy="3903120"/>
          </a:xfrm>
          <a:prstGeom prst="rect">
            <a:avLst/>
          </a:prstGeom>
          <a:noFill/>
          <a:ln>
            <a:noFill/>
          </a:ln>
        </p:spPr>
        <p:txBody>
          <a:bodyPr lIns="0" rIns="0" tIns="124560" bIns="0">
            <a:spAutoFit/>
          </a:bodyPr>
          <a:p>
            <a:pPr marL="13320">
              <a:lnSpc>
                <a:spcPct val="100000"/>
              </a:lnSpc>
              <a:spcBef>
                <a:spcPts val="981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CONCLUSÃO</a:t>
            </a:r>
            <a:br/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3200" spc="-21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implementação</a:t>
            </a:r>
            <a:r>
              <a:rPr b="0" lang="pt-BR" sz="3200" spc="-5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eficiente</a:t>
            </a:r>
            <a:r>
              <a:rPr b="0" lang="pt-BR" sz="3200" spc="-5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projetos</a:t>
            </a:r>
            <a:r>
              <a:rPr b="0" lang="pt-BR" sz="3200" spc="-5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26" strike="noStrike">
                <a:solidFill>
                  <a:srgbClr val="000000"/>
                </a:solidFill>
                <a:latin typeface="Arial MT"/>
              </a:rPr>
              <a:t>RPA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é</a:t>
            </a:r>
            <a:r>
              <a:rPr b="0" lang="pt-BR" sz="3200" spc="-5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essencial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impulsionar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2" strike="noStrike">
                <a:solidFill>
                  <a:srgbClr val="000000"/>
                </a:solidFill>
                <a:latin typeface="Arial MT"/>
              </a:rPr>
              <a:t>eficiência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operacional</a:t>
            </a:r>
            <a:r>
              <a:rPr b="0" lang="pt-BR" sz="32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32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32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2" strike="noStrike">
                <a:solidFill>
                  <a:srgbClr val="000000"/>
                </a:solidFill>
                <a:latin typeface="Arial MT"/>
              </a:rPr>
              <a:t>inovação.</a:t>
            </a:r>
            <a:r>
              <a:rPr b="0" lang="pt-BR" sz="3200" spc="-20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Ao</a:t>
            </a:r>
            <a:r>
              <a:rPr b="0" lang="pt-BR" sz="32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superar</a:t>
            </a:r>
            <a:r>
              <a:rPr b="0" lang="pt-BR" sz="32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2" strike="noStrike">
                <a:solidFill>
                  <a:srgbClr val="000000"/>
                </a:solidFill>
                <a:latin typeface="Arial MT"/>
              </a:rPr>
              <a:t>desafios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seguir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as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melhores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práticas,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2" strike="noStrike">
                <a:solidFill>
                  <a:srgbClr val="000000"/>
                </a:solidFill>
                <a:latin typeface="Arial MT"/>
              </a:rPr>
              <a:t>empresa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pode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colher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os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benefícios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da</a:t>
            </a:r>
            <a:r>
              <a:rPr b="0" lang="pt-BR" sz="3200" spc="-4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automação</a:t>
            </a:r>
            <a:r>
              <a:rPr b="0" lang="pt-BR" sz="32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26" strike="noStrike">
                <a:solidFill>
                  <a:srgbClr val="000000"/>
                </a:solidFill>
                <a:latin typeface="Arial MT"/>
              </a:rPr>
              <a:t>de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processos</a:t>
            </a:r>
            <a:r>
              <a:rPr b="0" lang="pt-BR" sz="3200" spc="-7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3200" spc="-7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alcançar</a:t>
            </a:r>
            <a:r>
              <a:rPr b="0" lang="pt-BR" sz="3200" spc="-6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" strike="noStrike">
                <a:solidFill>
                  <a:srgbClr val="000000"/>
                </a:solidFill>
                <a:latin typeface="Arial MT"/>
              </a:rPr>
              <a:t>vantagens</a:t>
            </a:r>
            <a:r>
              <a:rPr b="0" lang="pt-BR" sz="3200" spc="-7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3200" spc="-12" strike="noStrike">
                <a:solidFill>
                  <a:srgbClr val="000000"/>
                </a:solidFill>
                <a:latin typeface="Arial MT"/>
              </a:rPr>
              <a:t>competitivas.</a:t>
            </a:r>
            <a:endParaRPr b="0" lang="pt-BR" sz="3200" spc="-1" strike="noStrike"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object 2" descr=""/>
          <p:cNvPicPr/>
          <p:nvPr/>
        </p:nvPicPr>
        <p:blipFill>
          <a:blip r:embed="rId1"/>
          <a:stretch/>
        </p:blipFill>
        <p:spPr>
          <a:xfrm>
            <a:off x="16757280" y="7236720"/>
            <a:ext cx="1539720" cy="3058920"/>
          </a:xfrm>
          <a:prstGeom prst="rect">
            <a:avLst/>
          </a:prstGeom>
          <a:ln>
            <a:noFill/>
          </a:ln>
        </p:spPr>
      </p:pic>
      <p:grpSp>
        <p:nvGrpSpPr>
          <p:cNvPr id="252" name="Group 1"/>
          <p:cNvGrpSpPr/>
          <p:nvPr/>
        </p:nvGrpSpPr>
        <p:grpSpPr>
          <a:xfrm>
            <a:off x="17701920" y="0"/>
            <a:ext cx="585720" cy="632880"/>
            <a:chOff x="17701920" y="0"/>
            <a:chExt cx="585720" cy="632880"/>
          </a:xfrm>
        </p:grpSpPr>
        <p:sp>
          <p:nvSpPr>
            <p:cNvPr id="253" name="CustomShape 2"/>
            <p:cNvSpPr/>
            <p:nvPr/>
          </p:nvSpPr>
          <p:spPr>
            <a:xfrm>
              <a:off x="17701920" y="0"/>
              <a:ext cx="585720" cy="632880"/>
            </a:xfrm>
            <a:custGeom>
              <a:avLst/>
              <a:gdLst/>
              <a:ahLst/>
              <a:rect l="l" t="t" r="r" b="b"/>
              <a:pathLst>
                <a:path w="586105" h="633095">
                  <a:moveTo>
                    <a:pt x="586044" y="0"/>
                  </a:moveTo>
                  <a:lnTo>
                    <a:pt x="1944" y="0"/>
                  </a:lnTo>
                  <a:lnTo>
                    <a:pt x="761" y="16556"/>
                  </a:lnTo>
                  <a:lnTo>
                    <a:pt x="0" y="47519"/>
                  </a:lnTo>
                  <a:lnTo>
                    <a:pt x="761" y="78482"/>
                  </a:lnTo>
                  <a:lnTo>
                    <a:pt x="7238" y="138959"/>
                  </a:lnTo>
                  <a:lnTo>
                    <a:pt x="20192" y="198713"/>
                  </a:lnTo>
                  <a:lnTo>
                    <a:pt x="38861" y="257031"/>
                  </a:lnTo>
                  <a:lnTo>
                    <a:pt x="64134" y="313190"/>
                  </a:lnTo>
                  <a:lnTo>
                    <a:pt x="95122" y="365756"/>
                  </a:lnTo>
                  <a:lnTo>
                    <a:pt x="131063" y="415438"/>
                  </a:lnTo>
                  <a:lnTo>
                    <a:pt x="171322" y="460790"/>
                  </a:lnTo>
                  <a:lnTo>
                    <a:pt x="217423" y="501836"/>
                  </a:lnTo>
                  <a:lnTo>
                    <a:pt x="267080" y="537828"/>
                  </a:lnTo>
                  <a:lnTo>
                    <a:pt x="319658" y="568791"/>
                  </a:lnTo>
                  <a:lnTo>
                    <a:pt x="375919" y="593276"/>
                  </a:lnTo>
                  <a:lnTo>
                    <a:pt x="434212" y="611996"/>
                  </a:lnTo>
                  <a:lnTo>
                    <a:pt x="493902" y="624950"/>
                  </a:lnTo>
                  <a:lnTo>
                    <a:pt x="554481" y="631427"/>
                  </a:lnTo>
                  <a:lnTo>
                    <a:pt x="585342" y="632151"/>
                  </a:lnTo>
                  <a:lnTo>
                    <a:pt x="585342" y="632875"/>
                  </a:lnTo>
                  <a:lnTo>
                    <a:pt x="586044" y="632858"/>
                  </a:lnTo>
                  <a:lnTo>
                    <a:pt x="586044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4" name="CustomShape 3"/>
            <p:cNvSpPr/>
            <p:nvPr/>
          </p:nvSpPr>
          <p:spPr>
            <a:xfrm>
              <a:off x="17701920" y="0"/>
              <a:ext cx="585720" cy="632880"/>
            </a:xfrm>
            <a:custGeom>
              <a:avLst/>
              <a:gdLst/>
              <a:ahLst/>
              <a:rect l="l" t="t" r="r" b="b"/>
              <a:pathLst>
                <a:path w="586105" h="633095">
                  <a:moveTo>
                    <a:pt x="0" y="47519"/>
                  </a:moveTo>
                  <a:lnTo>
                    <a:pt x="761" y="16556"/>
                  </a:lnTo>
                  <a:lnTo>
                    <a:pt x="1944" y="0"/>
                  </a:lnTo>
                  <a:moveTo>
                    <a:pt x="586044" y="632858"/>
                  </a:moveTo>
                  <a:lnTo>
                    <a:pt x="585342" y="632875"/>
                  </a:lnTo>
                  <a:lnTo>
                    <a:pt x="585342" y="632151"/>
                  </a:lnTo>
                  <a:lnTo>
                    <a:pt x="554481" y="631427"/>
                  </a:lnTo>
                  <a:lnTo>
                    <a:pt x="493902" y="624950"/>
                  </a:lnTo>
                  <a:lnTo>
                    <a:pt x="434212" y="611996"/>
                  </a:lnTo>
                  <a:lnTo>
                    <a:pt x="375919" y="593276"/>
                  </a:lnTo>
                  <a:lnTo>
                    <a:pt x="319658" y="568791"/>
                  </a:lnTo>
                  <a:lnTo>
                    <a:pt x="267080" y="537828"/>
                  </a:lnTo>
                  <a:lnTo>
                    <a:pt x="217423" y="501836"/>
                  </a:lnTo>
                  <a:lnTo>
                    <a:pt x="171322" y="460790"/>
                  </a:lnTo>
                  <a:lnTo>
                    <a:pt x="131063" y="415438"/>
                  </a:lnTo>
                  <a:lnTo>
                    <a:pt x="95122" y="365756"/>
                  </a:lnTo>
                  <a:lnTo>
                    <a:pt x="64134" y="313190"/>
                  </a:lnTo>
                  <a:lnTo>
                    <a:pt x="38861" y="257031"/>
                  </a:lnTo>
                  <a:lnTo>
                    <a:pt x="20192" y="198713"/>
                  </a:lnTo>
                  <a:lnTo>
                    <a:pt x="7238" y="138959"/>
                  </a:lnTo>
                  <a:lnTo>
                    <a:pt x="761" y="78482"/>
                  </a:lnTo>
                  <a:lnTo>
                    <a:pt x="0" y="47519"/>
                  </a:lnTo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55" name="Group 4"/>
          <p:cNvGrpSpPr/>
          <p:nvPr/>
        </p:nvGrpSpPr>
        <p:grpSpPr>
          <a:xfrm>
            <a:off x="1113840" y="8559360"/>
            <a:ext cx="652320" cy="649800"/>
            <a:chOff x="1113840" y="8559360"/>
            <a:chExt cx="652320" cy="649800"/>
          </a:xfrm>
        </p:grpSpPr>
        <p:sp>
          <p:nvSpPr>
            <p:cNvPr id="256" name="CustomShape 5"/>
            <p:cNvSpPr/>
            <p:nvPr/>
          </p:nvSpPr>
          <p:spPr>
            <a:xfrm>
              <a:off x="1113840" y="8559360"/>
              <a:ext cx="652320" cy="649800"/>
            </a:xfrm>
            <a:custGeom>
              <a:avLst/>
              <a:gdLst/>
              <a:ahLst/>
              <a:rect l="l" t="t" r="r" b="b"/>
              <a:pathLst>
                <a:path w="652780" h="650240">
                  <a:moveTo>
                    <a:pt x="326099" y="0"/>
                  </a:moveTo>
                  <a:lnTo>
                    <a:pt x="322187" y="44056"/>
                  </a:lnTo>
                  <a:lnTo>
                    <a:pt x="310938" y="87383"/>
                  </a:lnTo>
                  <a:lnTo>
                    <a:pt x="293082" y="129250"/>
                  </a:lnTo>
                  <a:lnTo>
                    <a:pt x="269349" y="168925"/>
                  </a:lnTo>
                  <a:lnTo>
                    <a:pt x="240470" y="205680"/>
                  </a:lnTo>
                  <a:lnTo>
                    <a:pt x="207174" y="238783"/>
                  </a:lnTo>
                  <a:lnTo>
                    <a:pt x="170192" y="267506"/>
                  </a:lnTo>
                  <a:lnTo>
                    <a:pt x="130253" y="291116"/>
                  </a:lnTo>
                  <a:lnTo>
                    <a:pt x="88088" y="308885"/>
                  </a:lnTo>
                  <a:lnTo>
                    <a:pt x="44427" y="320082"/>
                  </a:lnTo>
                  <a:lnTo>
                    <a:pt x="0" y="323977"/>
                  </a:lnTo>
                  <a:lnTo>
                    <a:pt x="44427" y="327905"/>
                  </a:lnTo>
                  <a:lnTo>
                    <a:pt x="88088" y="339198"/>
                  </a:lnTo>
                  <a:lnTo>
                    <a:pt x="130253" y="357115"/>
                  </a:lnTo>
                  <a:lnTo>
                    <a:pt x="170192" y="380916"/>
                  </a:lnTo>
                  <a:lnTo>
                    <a:pt x="207174" y="409860"/>
                  </a:lnTo>
                  <a:lnTo>
                    <a:pt x="240470" y="443209"/>
                  </a:lnTo>
                  <a:lnTo>
                    <a:pt x="269349" y="480223"/>
                  </a:lnTo>
                  <a:lnTo>
                    <a:pt x="293082" y="520160"/>
                  </a:lnTo>
                  <a:lnTo>
                    <a:pt x="310938" y="562281"/>
                  </a:lnTo>
                  <a:lnTo>
                    <a:pt x="322187" y="605847"/>
                  </a:lnTo>
                  <a:lnTo>
                    <a:pt x="326099" y="650116"/>
                  </a:lnTo>
                  <a:lnTo>
                    <a:pt x="329994" y="605847"/>
                  </a:lnTo>
                  <a:lnTo>
                    <a:pt x="341201" y="562281"/>
                  </a:lnTo>
                  <a:lnTo>
                    <a:pt x="358998" y="520160"/>
                  </a:lnTo>
                  <a:lnTo>
                    <a:pt x="382665" y="480223"/>
                  </a:lnTo>
                  <a:lnTo>
                    <a:pt x="411482" y="443209"/>
                  </a:lnTo>
                  <a:lnTo>
                    <a:pt x="444729" y="409860"/>
                  </a:lnTo>
                  <a:lnTo>
                    <a:pt x="481685" y="380916"/>
                  </a:lnTo>
                  <a:lnTo>
                    <a:pt x="521631" y="357115"/>
                  </a:lnTo>
                  <a:lnTo>
                    <a:pt x="563844" y="339198"/>
                  </a:lnTo>
                  <a:lnTo>
                    <a:pt x="607606" y="327905"/>
                  </a:lnTo>
                  <a:lnTo>
                    <a:pt x="652197" y="323977"/>
                  </a:lnTo>
                  <a:lnTo>
                    <a:pt x="607606" y="320082"/>
                  </a:lnTo>
                  <a:lnTo>
                    <a:pt x="563844" y="308885"/>
                  </a:lnTo>
                  <a:lnTo>
                    <a:pt x="521631" y="291116"/>
                  </a:lnTo>
                  <a:lnTo>
                    <a:pt x="481685" y="267506"/>
                  </a:lnTo>
                  <a:lnTo>
                    <a:pt x="444729" y="238783"/>
                  </a:lnTo>
                  <a:lnTo>
                    <a:pt x="411482" y="205680"/>
                  </a:lnTo>
                  <a:lnTo>
                    <a:pt x="382665" y="168925"/>
                  </a:lnTo>
                  <a:lnTo>
                    <a:pt x="358998" y="129250"/>
                  </a:lnTo>
                  <a:lnTo>
                    <a:pt x="341201" y="87383"/>
                  </a:lnTo>
                  <a:lnTo>
                    <a:pt x="329994" y="44056"/>
                  </a:lnTo>
                  <a:lnTo>
                    <a:pt x="326099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CustomShape 6"/>
            <p:cNvSpPr/>
            <p:nvPr/>
          </p:nvSpPr>
          <p:spPr>
            <a:xfrm>
              <a:off x="1113840" y="8559360"/>
              <a:ext cx="652320" cy="649800"/>
            </a:xfrm>
            <a:custGeom>
              <a:avLst/>
              <a:gdLst/>
              <a:ahLst/>
              <a:rect l="l" t="t" r="r" b="b"/>
              <a:pathLst>
                <a:path w="652780" h="650240">
                  <a:moveTo>
                    <a:pt x="0" y="323983"/>
                  </a:moveTo>
                  <a:lnTo>
                    <a:pt x="44425" y="320088"/>
                  </a:lnTo>
                  <a:lnTo>
                    <a:pt x="88084" y="308891"/>
                  </a:lnTo>
                  <a:lnTo>
                    <a:pt x="130248" y="291121"/>
                  </a:lnTo>
                  <a:lnTo>
                    <a:pt x="170186" y="267510"/>
                  </a:lnTo>
                  <a:lnTo>
                    <a:pt x="207168" y="238786"/>
                  </a:lnTo>
                  <a:lnTo>
                    <a:pt x="240464" y="205682"/>
                  </a:lnTo>
                  <a:lnTo>
                    <a:pt x="269343" y="168926"/>
                  </a:lnTo>
                  <a:lnTo>
                    <a:pt x="293076" y="129249"/>
                  </a:lnTo>
                  <a:lnTo>
                    <a:pt x="310932" y="87383"/>
                  </a:lnTo>
                  <a:lnTo>
                    <a:pt x="322181" y="44056"/>
                  </a:lnTo>
                  <a:lnTo>
                    <a:pt x="326093" y="0"/>
                  </a:lnTo>
                  <a:lnTo>
                    <a:pt x="329989" y="44056"/>
                  </a:lnTo>
                  <a:lnTo>
                    <a:pt x="341196" y="87383"/>
                  </a:lnTo>
                  <a:lnTo>
                    <a:pt x="358995" y="129249"/>
                  </a:lnTo>
                  <a:lnTo>
                    <a:pt x="382664" y="168926"/>
                  </a:lnTo>
                  <a:lnTo>
                    <a:pt x="411483" y="205682"/>
                  </a:lnTo>
                  <a:lnTo>
                    <a:pt x="444731" y="238786"/>
                  </a:lnTo>
                  <a:lnTo>
                    <a:pt x="481688" y="267510"/>
                  </a:lnTo>
                  <a:lnTo>
                    <a:pt x="521634" y="291121"/>
                  </a:lnTo>
                  <a:lnTo>
                    <a:pt x="563848" y="308891"/>
                  </a:lnTo>
                  <a:lnTo>
                    <a:pt x="607609" y="320088"/>
                  </a:lnTo>
                  <a:lnTo>
                    <a:pt x="652198" y="323983"/>
                  </a:lnTo>
                  <a:lnTo>
                    <a:pt x="607609" y="327912"/>
                  </a:lnTo>
                  <a:lnTo>
                    <a:pt x="563848" y="339204"/>
                  </a:lnTo>
                  <a:lnTo>
                    <a:pt x="521634" y="357120"/>
                  </a:lnTo>
                  <a:lnTo>
                    <a:pt x="481688" y="380920"/>
                  </a:lnTo>
                  <a:lnTo>
                    <a:pt x="444731" y="409864"/>
                  </a:lnTo>
                  <a:lnTo>
                    <a:pt x="411483" y="443212"/>
                  </a:lnTo>
                  <a:lnTo>
                    <a:pt x="382664" y="480224"/>
                  </a:lnTo>
                  <a:lnTo>
                    <a:pt x="358995" y="520160"/>
                  </a:lnTo>
                  <a:lnTo>
                    <a:pt x="341196" y="562281"/>
                  </a:lnTo>
                  <a:lnTo>
                    <a:pt x="329989" y="605846"/>
                  </a:lnTo>
                  <a:lnTo>
                    <a:pt x="326093" y="650116"/>
                  </a:lnTo>
                  <a:lnTo>
                    <a:pt x="322181" y="605846"/>
                  </a:lnTo>
                  <a:lnTo>
                    <a:pt x="310932" y="562281"/>
                  </a:lnTo>
                  <a:lnTo>
                    <a:pt x="293076" y="520160"/>
                  </a:lnTo>
                  <a:lnTo>
                    <a:pt x="269343" y="480224"/>
                  </a:lnTo>
                  <a:lnTo>
                    <a:pt x="240464" y="443212"/>
                  </a:lnTo>
                  <a:lnTo>
                    <a:pt x="207168" y="409864"/>
                  </a:lnTo>
                  <a:lnTo>
                    <a:pt x="170186" y="380920"/>
                  </a:lnTo>
                  <a:lnTo>
                    <a:pt x="130248" y="357120"/>
                  </a:lnTo>
                  <a:lnTo>
                    <a:pt x="88084" y="339204"/>
                  </a:lnTo>
                  <a:lnTo>
                    <a:pt x="44425" y="327912"/>
                  </a:lnTo>
                  <a:lnTo>
                    <a:pt x="0" y="323983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8" name="TextShape 7"/>
          <p:cNvSpPr txBox="1"/>
          <p:nvPr/>
        </p:nvSpPr>
        <p:spPr>
          <a:xfrm>
            <a:off x="5942160" y="3522600"/>
            <a:ext cx="6466320" cy="177336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pt-BR" sz="11550" spc="-12" strike="noStrike">
                <a:solidFill>
                  <a:srgbClr val="38cfd6"/>
                </a:solidFill>
                <a:latin typeface="Arial MT"/>
              </a:rPr>
              <a:t>Obrigado!</a:t>
            </a:r>
            <a:endParaRPr b="0" lang="pt-BR" sz="11550" spc="-1" strike="noStrike">
              <a:latin typeface="Calibri"/>
            </a:endParaRPr>
          </a:p>
        </p:txBody>
      </p:sp>
      <p:sp>
        <p:nvSpPr>
          <p:cNvPr id="259" name="CustomShape 8"/>
          <p:cNvSpPr/>
          <p:nvPr/>
        </p:nvSpPr>
        <p:spPr>
          <a:xfrm>
            <a:off x="6663960" y="5674320"/>
            <a:ext cx="5362200" cy="152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5840" bIns="0">
            <a:spAutoFit/>
          </a:bodyPr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b="1" lang="pt-BR" sz="3350" spc="-1" strike="noStrike">
                <a:latin typeface="Arial"/>
              </a:rPr>
              <a:t>Quer</a:t>
            </a:r>
            <a:r>
              <a:rPr b="1" lang="pt-BR" sz="3350" spc="-15" strike="noStrike">
                <a:latin typeface="Arial"/>
              </a:rPr>
              <a:t> </a:t>
            </a:r>
            <a:r>
              <a:rPr b="1" lang="pt-BR" sz="3350" spc="-1" strike="noStrike">
                <a:latin typeface="Arial"/>
              </a:rPr>
              <a:t>saber</a:t>
            </a:r>
            <a:r>
              <a:rPr b="1" lang="pt-BR" sz="3350" spc="-12" strike="noStrike">
                <a:latin typeface="Arial"/>
              </a:rPr>
              <a:t> mais?</a:t>
            </a:r>
            <a:endParaRPr b="0" lang="pt-BR" sz="335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1"/>
              </a:spcBef>
            </a:pPr>
            <a:r>
              <a:rPr b="0" lang="pt-BR" sz="3350" spc="-1" strike="noStrike">
                <a:latin typeface="Arial MT"/>
              </a:rPr>
              <a:t>Meus</a:t>
            </a:r>
            <a:r>
              <a:rPr b="0" lang="pt-BR" sz="3350" spc="4" strike="noStrike">
                <a:latin typeface="Arial MT"/>
              </a:rPr>
              <a:t> </a:t>
            </a:r>
            <a:r>
              <a:rPr b="0" lang="pt-BR" sz="3350" spc="-1" strike="noStrike">
                <a:latin typeface="Arial MT"/>
              </a:rPr>
              <a:t>projetos</a:t>
            </a:r>
            <a:r>
              <a:rPr b="0" lang="pt-BR" sz="3350" spc="4" strike="noStrike">
                <a:latin typeface="Arial MT"/>
              </a:rPr>
              <a:t> </a:t>
            </a:r>
            <a:r>
              <a:rPr b="0" lang="pt-BR" sz="3350" spc="-1" strike="noStrike">
                <a:latin typeface="Arial MT"/>
              </a:rPr>
              <a:t>pessoais</a:t>
            </a:r>
            <a:r>
              <a:rPr b="0" lang="pt-BR" sz="3350" spc="4" strike="noStrike">
                <a:latin typeface="Arial MT"/>
              </a:rPr>
              <a:t> </a:t>
            </a:r>
            <a:r>
              <a:rPr b="0" lang="pt-BR" sz="3350" spc="-26" strike="noStrike">
                <a:latin typeface="Arial MT"/>
              </a:rPr>
              <a:t>em:</a:t>
            </a:r>
            <a:endParaRPr b="0" lang="pt-BR" sz="335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"/>
              </a:spcBef>
            </a:pPr>
            <a:r>
              <a:rPr b="0" lang="pt-BR" sz="3150" spc="-12" strike="noStrike">
                <a:latin typeface="Arial MT"/>
              </a:rPr>
              <a:t>github.com/Erickbci</a:t>
            </a:r>
            <a:endParaRPr b="0" lang="pt-BR" sz="3150" spc="-1" strike="noStrike">
              <a:latin typeface="Arial"/>
            </a:endParaRPr>
          </a:p>
        </p:txBody>
      </p:sp>
      <p:grpSp>
        <p:nvGrpSpPr>
          <p:cNvPr id="260" name="Group 9"/>
          <p:cNvGrpSpPr/>
          <p:nvPr/>
        </p:nvGrpSpPr>
        <p:grpSpPr>
          <a:xfrm>
            <a:off x="720" y="0"/>
            <a:ext cx="2238120" cy="4457520"/>
            <a:chOff x="720" y="0"/>
            <a:chExt cx="2238120" cy="4457520"/>
          </a:xfrm>
        </p:grpSpPr>
        <p:sp>
          <p:nvSpPr>
            <p:cNvPr id="261" name="CustomShape 10"/>
            <p:cNvSpPr/>
            <p:nvPr/>
          </p:nvSpPr>
          <p:spPr>
            <a:xfrm>
              <a:off x="72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1136823" y="2243480"/>
                  </a:moveTo>
                  <a:lnTo>
                    <a:pt x="1106587" y="2243480"/>
                  </a:lnTo>
                  <a:lnTo>
                    <a:pt x="1106587" y="2797873"/>
                  </a:lnTo>
                  <a:lnTo>
                    <a:pt x="2212458" y="2797873"/>
                  </a:lnTo>
                  <a:lnTo>
                    <a:pt x="2212458" y="3322027"/>
                  </a:lnTo>
                  <a:lnTo>
                    <a:pt x="1106587" y="3322027"/>
                  </a:lnTo>
                  <a:lnTo>
                    <a:pt x="1106587" y="3905211"/>
                  </a:lnTo>
                  <a:lnTo>
                    <a:pt x="1659765" y="4457699"/>
                  </a:lnTo>
                  <a:lnTo>
                    <a:pt x="2238374" y="4457699"/>
                  </a:lnTo>
                  <a:lnTo>
                    <a:pt x="2238374" y="4429366"/>
                  </a:lnTo>
                  <a:lnTo>
                    <a:pt x="1689764" y="4429366"/>
                  </a:lnTo>
                  <a:lnTo>
                    <a:pt x="1689764" y="4416412"/>
                  </a:lnTo>
                  <a:lnTo>
                    <a:pt x="1660961" y="4416412"/>
                  </a:lnTo>
                  <a:lnTo>
                    <a:pt x="1148342" y="3905211"/>
                  </a:lnTo>
                  <a:lnTo>
                    <a:pt x="2238374" y="3905211"/>
                  </a:lnTo>
                  <a:lnTo>
                    <a:pt x="2238374" y="3874985"/>
                  </a:lnTo>
                  <a:lnTo>
                    <a:pt x="1136823" y="3874985"/>
                  </a:lnTo>
                  <a:lnTo>
                    <a:pt x="1136823" y="3352266"/>
                  </a:lnTo>
                  <a:lnTo>
                    <a:pt x="2238374" y="3352266"/>
                  </a:lnTo>
                  <a:lnTo>
                    <a:pt x="2238374" y="2767634"/>
                  </a:lnTo>
                  <a:lnTo>
                    <a:pt x="1136823" y="2767634"/>
                  </a:lnTo>
                  <a:lnTo>
                    <a:pt x="1136823" y="2243480"/>
                  </a:lnTo>
                  <a:close/>
                  <a:moveTo>
                    <a:pt x="2238374" y="3905211"/>
                  </a:moveTo>
                  <a:lnTo>
                    <a:pt x="2212458" y="3905211"/>
                  </a:lnTo>
                  <a:lnTo>
                    <a:pt x="2212458" y="4429366"/>
                  </a:lnTo>
                  <a:lnTo>
                    <a:pt x="2238374" y="4429366"/>
                  </a:lnTo>
                  <a:lnTo>
                    <a:pt x="2238374" y="3905211"/>
                  </a:lnTo>
                  <a:close/>
                  <a:moveTo>
                    <a:pt x="1689764" y="3905211"/>
                  </a:moveTo>
                  <a:lnTo>
                    <a:pt x="1660961" y="3905211"/>
                  </a:lnTo>
                  <a:lnTo>
                    <a:pt x="1660961" y="4416412"/>
                  </a:lnTo>
                  <a:lnTo>
                    <a:pt x="1689764" y="4416412"/>
                  </a:lnTo>
                  <a:lnTo>
                    <a:pt x="1689764" y="3905211"/>
                  </a:lnTo>
                  <a:close/>
                  <a:moveTo>
                    <a:pt x="1689764" y="3352266"/>
                  </a:moveTo>
                  <a:lnTo>
                    <a:pt x="1660961" y="3352266"/>
                  </a:lnTo>
                  <a:lnTo>
                    <a:pt x="1660961" y="3874985"/>
                  </a:lnTo>
                  <a:lnTo>
                    <a:pt x="1689764" y="3874985"/>
                  </a:lnTo>
                  <a:lnTo>
                    <a:pt x="1689764" y="3352266"/>
                  </a:lnTo>
                  <a:close/>
                  <a:moveTo>
                    <a:pt x="1689764" y="2797873"/>
                  </a:moveTo>
                  <a:lnTo>
                    <a:pt x="1660961" y="2797873"/>
                  </a:lnTo>
                  <a:lnTo>
                    <a:pt x="1660961" y="3322027"/>
                  </a:lnTo>
                  <a:lnTo>
                    <a:pt x="1689764" y="3322027"/>
                  </a:lnTo>
                  <a:lnTo>
                    <a:pt x="1689764" y="2797873"/>
                  </a:lnTo>
                  <a:close/>
                  <a:moveTo>
                    <a:pt x="582453" y="1690535"/>
                  </a:moveTo>
                  <a:lnTo>
                    <a:pt x="552211" y="1690535"/>
                  </a:lnTo>
                  <a:lnTo>
                    <a:pt x="552211" y="2243480"/>
                  </a:lnTo>
                  <a:lnTo>
                    <a:pt x="1660961" y="2243480"/>
                  </a:lnTo>
                  <a:lnTo>
                    <a:pt x="1660961" y="2767634"/>
                  </a:lnTo>
                  <a:lnTo>
                    <a:pt x="1689764" y="2767634"/>
                  </a:lnTo>
                  <a:lnTo>
                    <a:pt x="1689764" y="2213241"/>
                  </a:lnTo>
                  <a:lnTo>
                    <a:pt x="582453" y="2213241"/>
                  </a:lnTo>
                  <a:lnTo>
                    <a:pt x="582453" y="1690535"/>
                  </a:lnTo>
                  <a:close/>
                  <a:moveTo>
                    <a:pt x="1136823" y="584631"/>
                  </a:moveTo>
                  <a:lnTo>
                    <a:pt x="1106587" y="584631"/>
                  </a:lnTo>
                  <a:lnTo>
                    <a:pt x="1106587" y="1107338"/>
                  </a:lnTo>
                  <a:lnTo>
                    <a:pt x="0" y="1107338"/>
                  </a:lnTo>
                  <a:lnTo>
                    <a:pt x="0" y="1690535"/>
                  </a:lnTo>
                  <a:lnTo>
                    <a:pt x="1106587" y="1690535"/>
                  </a:lnTo>
                  <a:lnTo>
                    <a:pt x="1106587" y="2213241"/>
                  </a:lnTo>
                  <a:lnTo>
                    <a:pt x="1136823" y="2213241"/>
                  </a:lnTo>
                  <a:lnTo>
                    <a:pt x="1136823" y="1709254"/>
                  </a:lnTo>
                  <a:lnTo>
                    <a:pt x="1179131" y="1709254"/>
                  </a:lnTo>
                  <a:lnTo>
                    <a:pt x="1136823" y="1667497"/>
                  </a:lnTo>
                  <a:lnTo>
                    <a:pt x="1136823" y="1661731"/>
                  </a:lnTo>
                  <a:lnTo>
                    <a:pt x="29517" y="1661731"/>
                  </a:lnTo>
                  <a:lnTo>
                    <a:pt x="29517" y="1137577"/>
                  </a:lnTo>
                  <a:lnTo>
                    <a:pt x="1136823" y="1137577"/>
                  </a:lnTo>
                  <a:lnTo>
                    <a:pt x="1136823" y="584631"/>
                  </a:lnTo>
                  <a:close/>
                  <a:moveTo>
                    <a:pt x="1179131" y="1709254"/>
                  </a:moveTo>
                  <a:lnTo>
                    <a:pt x="1136823" y="1709254"/>
                  </a:lnTo>
                  <a:lnTo>
                    <a:pt x="1646559" y="2213241"/>
                  </a:lnTo>
                  <a:lnTo>
                    <a:pt x="1689764" y="2213241"/>
                  </a:lnTo>
                  <a:lnTo>
                    <a:pt x="1179131" y="1709254"/>
                  </a:lnTo>
                  <a:close/>
                  <a:moveTo>
                    <a:pt x="602610" y="1137577"/>
                  </a:moveTo>
                  <a:lnTo>
                    <a:pt x="552211" y="1137577"/>
                  </a:lnTo>
                  <a:lnTo>
                    <a:pt x="552211" y="1661731"/>
                  </a:lnTo>
                  <a:lnTo>
                    <a:pt x="582453" y="1661731"/>
                  </a:lnTo>
                  <a:lnTo>
                    <a:pt x="582453" y="1160627"/>
                  </a:lnTo>
                  <a:lnTo>
                    <a:pt x="625850" y="1160627"/>
                  </a:lnTo>
                  <a:lnTo>
                    <a:pt x="602610" y="1137577"/>
                  </a:lnTo>
                  <a:close/>
                  <a:moveTo>
                    <a:pt x="625850" y="1160627"/>
                  </a:moveTo>
                  <a:lnTo>
                    <a:pt x="582453" y="1160627"/>
                  </a:lnTo>
                  <a:lnTo>
                    <a:pt x="1087868" y="1661731"/>
                  </a:lnTo>
                  <a:lnTo>
                    <a:pt x="1131063" y="1661731"/>
                  </a:lnTo>
                  <a:lnTo>
                    <a:pt x="625850" y="1160627"/>
                  </a:lnTo>
                  <a:close/>
                  <a:moveTo>
                    <a:pt x="582453" y="0"/>
                  </a:moveTo>
                  <a:lnTo>
                    <a:pt x="0" y="0"/>
                  </a:lnTo>
                  <a:lnTo>
                    <a:pt x="0" y="584631"/>
                  </a:lnTo>
                  <a:lnTo>
                    <a:pt x="527733" y="1107338"/>
                  </a:lnTo>
                  <a:lnTo>
                    <a:pt x="582453" y="1107338"/>
                  </a:lnTo>
                  <a:lnTo>
                    <a:pt x="582453" y="1088618"/>
                  </a:lnTo>
                  <a:lnTo>
                    <a:pt x="552211" y="1088618"/>
                  </a:lnTo>
                  <a:lnTo>
                    <a:pt x="42480" y="584631"/>
                  </a:lnTo>
                  <a:lnTo>
                    <a:pt x="1136823" y="584631"/>
                  </a:lnTo>
                  <a:lnTo>
                    <a:pt x="1136823" y="554393"/>
                  </a:lnTo>
                  <a:lnTo>
                    <a:pt x="29517" y="554393"/>
                  </a:lnTo>
                  <a:lnTo>
                    <a:pt x="29517" y="30238"/>
                  </a:lnTo>
                  <a:lnTo>
                    <a:pt x="582453" y="30238"/>
                  </a:lnTo>
                  <a:lnTo>
                    <a:pt x="582453" y="0"/>
                  </a:lnTo>
                  <a:close/>
                  <a:moveTo>
                    <a:pt x="582453" y="584631"/>
                  </a:moveTo>
                  <a:lnTo>
                    <a:pt x="552211" y="584631"/>
                  </a:lnTo>
                  <a:lnTo>
                    <a:pt x="552211" y="1088618"/>
                  </a:lnTo>
                  <a:lnTo>
                    <a:pt x="582453" y="1088618"/>
                  </a:lnTo>
                  <a:lnTo>
                    <a:pt x="582453" y="584631"/>
                  </a:lnTo>
                  <a:close/>
                  <a:moveTo>
                    <a:pt x="582453" y="30238"/>
                  </a:moveTo>
                  <a:lnTo>
                    <a:pt x="552211" y="30238"/>
                  </a:lnTo>
                  <a:lnTo>
                    <a:pt x="552211" y="554393"/>
                  </a:lnTo>
                  <a:lnTo>
                    <a:pt x="582453" y="554393"/>
                  </a:lnTo>
                  <a:lnTo>
                    <a:pt x="582453" y="30238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" name="CustomShape 11"/>
            <p:cNvSpPr/>
            <p:nvPr/>
          </p:nvSpPr>
          <p:spPr>
            <a:xfrm>
              <a:off x="1782720" y="344952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4" h="304164">
                  <a:moveTo>
                    <a:pt x="151917" y="0"/>
                  </a:moveTo>
                  <a:lnTo>
                    <a:pt x="143992" y="0"/>
                  </a:lnTo>
                  <a:lnTo>
                    <a:pt x="136067" y="711"/>
                  </a:lnTo>
                  <a:lnTo>
                    <a:pt x="97193" y="10071"/>
                  </a:lnTo>
                  <a:lnTo>
                    <a:pt x="62636" y="28790"/>
                  </a:lnTo>
                  <a:lnTo>
                    <a:pt x="33832" y="56146"/>
                  </a:lnTo>
                  <a:lnTo>
                    <a:pt x="12954" y="89992"/>
                  </a:lnTo>
                  <a:lnTo>
                    <a:pt x="711" y="136067"/>
                  </a:lnTo>
                  <a:lnTo>
                    <a:pt x="0" y="143992"/>
                  </a:lnTo>
                  <a:lnTo>
                    <a:pt x="0" y="159829"/>
                  </a:lnTo>
                  <a:lnTo>
                    <a:pt x="7200" y="198704"/>
                  </a:lnTo>
                  <a:lnTo>
                    <a:pt x="24472" y="234708"/>
                  </a:lnTo>
                  <a:lnTo>
                    <a:pt x="50393" y="264947"/>
                  </a:lnTo>
                  <a:lnTo>
                    <a:pt x="89992" y="290868"/>
                  </a:lnTo>
                  <a:lnTo>
                    <a:pt x="136067" y="303110"/>
                  </a:lnTo>
                  <a:lnTo>
                    <a:pt x="143992" y="303822"/>
                  </a:lnTo>
                  <a:lnTo>
                    <a:pt x="151917" y="303822"/>
                  </a:lnTo>
                  <a:lnTo>
                    <a:pt x="159829" y="303822"/>
                  </a:lnTo>
                  <a:lnTo>
                    <a:pt x="167754" y="303110"/>
                  </a:lnTo>
                  <a:lnTo>
                    <a:pt x="183591" y="300228"/>
                  </a:lnTo>
                  <a:lnTo>
                    <a:pt x="190792" y="298792"/>
                  </a:lnTo>
                  <a:lnTo>
                    <a:pt x="198704" y="295910"/>
                  </a:lnTo>
                  <a:lnTo>
                    <a:pt x="205905" y="293751"/>
                  </a:lnTo>
                  <a:lnTo>
                    <a:pt x="213106" y="290144"/>
                  </a:lnTo>
                  <a:lnTo>
                    <a:pt x="220306" y="287261"/>
                  </a:lnTo>
                  <a:lnTo>
                    <a:pt x="227507" y="282956"/>
                  </a:lnTo>
                  <a:lnTo>
                    <a:pt x="233984" y="279349"/>
                  </a:lnTo>
                  <a:lnTo>
                    <a:pt x="241185" y="274307"/>
                  </a:lnTo>
                  <a:lnTo>
                    <a:pt x="246938" y="269989"/>
                  </a:lnTo>
                  <a:lnTo>
                    <a:pt x="253428" y="264223"/>
                  </a:lnTo>
                  <a:lnTo>
                    <a:pt x="259181" y="259194"/>
                  </a:lnTo>
                  <a:lnTo>
                    <a:pt x="264223" y="253428"/>
                  </a:lnTo>
                  <a:lnTo>
                    <a:pt x="269265" y="246951"/>
                  </a:lnTo>
                  <a:lnTo>
                    <a:pt x="274307" y="241185"/>
                  </a:lnTo>
                  <a:lnTo>
                    <a:pt x="293027" y="205905"/>
                  </a:lnTo>
                  <a:lnTo>
                    <a:pt x="295897" y="198704"/>
                  </a:lnTo>
                  <a:lnTo>
                    <a:pt x="298056" y="190792"/>
                  </a:lnTo>
                  <a:lnTo>
                    <a:pt x="299504" y="183591"/>
                  </a:lnTo>
                  <a:lnTo>
                    <a:pt x="302387" y="167754"/>
                  </a:lnTo>
                  <a:lnTo>
                    <a:pt x="303098" y="159829"/>
                  </a:lnTo>
                  <a:lnTo>
                    <a:pt x="303098" y="151917"/>
                  </a:lnTo>
                  <a:lnTo>
                    <a:pt x="303822" y="151917"/>
                  </a:lnTo>
                  <a:lnTo>
                    <a:pt x="303822" y="143992"/>
                  </a:lnTo>
                  <a:lnTo>
                    <a:pt x="303098" y="136067"/>
                  </a:lnTo>
                  <a:lnTo>
                    <a:pt x="300228" y="120230"/>
                  </a:lnTo>
                  <a:lnTo>
                    <a:pt x="298780" y="113030"/>
                  </a:lnTo>
                  <a:lnTo>
                    <a:pt x="295897" y="105117"/>
                  </a:lnTo>
                  <a:lnTo>
                    <a:pt x="293751" y="97917"/>
                  </a:lnTo>
                  <a:lnTo>
                    <a:pt x="290144" y="90716"/>
                  </a:lnTo>
                  <a:lnTo>
                    <a:pt x="287261" y="83515"/>
                  </a:lnTo>
                  <a:lnTo>
                    <a:pt x="282943" y="76314"/>
                  </a:lnTo>
                  <a:lnTo>
                    <a:pt x="279349" y="69837"/>
                  </a:lnTo>
                  <a:lnTo>
                    <a:pt x="274307" y="62636"/>
                  </a:lnTo>
                  <a:lnTo>
                    <a:pt x="269989" y="56870"/>
                  </a:lnTo>
                  <a:lnTo>
                    <a:pt x="264223" y="50393"/>
                  </a:lnTo>
                  <a:lnTo>
                    <a:pt x="259181" y="44627"/>
                  </a:lnTo>
                  <a:lnTo>
                    <a:pt x="253428" y="39598"/>
                  </a:lnTo>
                  <a:lnTo>
                    <a:pt x="246938" y="34556"/>
                  </a:lnTo>
                  <a:lnTo>
                    <a:pt x="241185" y="29514"/>
                  </a:lnTo>
                  <a:lnTo>
                    <a:pt x="205905" y="10795"/>
                  </a:lnTo>
                  <a:lnTo>
                    <a:pt x="198704" y="7912"/>
                  </a:lnTo>
                  <a:lnTo>
                    <a:pt x="190792" y="5753"/>
                  </a:lnTo>
                  <a:lnTo>
                    <a:pt x="183591" y="4318"/>
                  </a:lnTo>
                  <a:lnTo>
                    <a:pt x="167754" y="1435"/>
                  </a:lnTo>
                  <a:lnTo>
                    <a:pt x="159829" y="711"/>
                  </a:lnTo>
                  <a:lnTo>
                    <a:pt x="151917" y="711"/>
                  </a:lnTo>
                  <a:lnTo>
                    <a:pt x="151917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" name="CustomShape 12"/>
            <p:cNvSpPr/>
            <p:nvPr/>
          </p:nvSpPr>
          <p:spPr>
            <a:xfrm>
              <a:off x="1782720" y="344952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4" h="304164">
                  <a:moveTo>
                    <a:pt x="151914" y="303840"/>
                  </a:moveTo>
                  <a:lnTo>
                    <a:pt x="143990" y="303840"/>
                  </a:lnTo>
                  <a:lnTo>
                    <a:pt x="136078" y="303116"/>
                  </a:lnTo>
                  <a:lnTo>
                    <a:pt x="97191" y="293769"/>
                  </a:lnTo>
                  <a:lnTo>
                    <a:pt x="82802" y="287279"/>
                  </a:lnTo>
                  <a:lnTo>
                    <a:pt x="75601" y="283685"/>
                  </a:lnTo>
                  <a:lnTo>
                    <a:pt x="44639" y="259199"/>
                  </a:lnTo>
                  <a:lnTo>
                    <a:pt x="38886" y="253446"/>
                  </a:lnTo>
                  <a:lnTo>
                    <a:pt x="16560" y="221035"/>
                  </a:lnTo>
                  <a:lnTo>
                    <a:pt x="3606" y="183594"/>
                  </a:lnTo>
                  <a:lnTo>
                    <a:pt x="2158" y="175682"/>
                  </a:lnTo>
                  <a:lnTo>
                    <a:pt x="723" y="167770"/>
                  </a:lnTo>
                  <a:lnTo>
                    <a:pt x="0" y="159845"/>
                  </a:lnTo>
                  <a:lnTo>
                    <a:pt x="0" y="151920"/>
                  </a:lnTo>
                  <a:lnTo>
                    <a:pt x="0" y="144008"/>
                  </a:lnTo>
                  <a:lnTo>
                    <a:pt x="723" y="136083"/>
                  </a:lnTo>
                  <a:lnTo>
                    <a:pt x="2158" y="128158"/>
                  </a:lnTo>
                  <a:lnTo>
                    <a:pt x="3606" y="120246"/>
                  </a:lnTo>
                  <a:lnTo>
                    <a:pt x="5041" y="112321"/>
                  </a:lnTo>
                  <a:lnTo>
                    <a:pt x="7200" y="105120"/>
                  </a:lnTo>
                  <a:lnTo>
                    <a:pt x="10083" y="97207"/>
                  </a:lnTo>
                  <a:lnTo>
                    <a:pt x="12953" y="90006"/>
                  </a:lnTo>
                  <a:lnTo>
                    <a:pt x="16560" y="82805"/>
                  </a:lnTo>
                  <a:lnTo>
                    <a:pt x="20167" y="75604"/>
                  </a:lnTo>
                  <a:lnTo>
                    <a:pt x="24485" y="69127"/>
                  </a:lnTo>
                  <a:lnTo>
                    <a:pt x="28803" y="62637"/>
                  </a:lnTo>
                  <a:lnTo>
                    <a:pt x="33844" y="56160"/>
                  </a:lnTo>
                  <a:lnTo>
                    <a:pt x="62635" y="28804"/>
                  </a:lnTo>
                  <a:lnTo>
                    <a:pt x="97191" y="10084"/>
                  </a:lnTo>
                  <a:lnTo>
                    <a:pt x="120241" y="3606"/>
                  </a:lnTo>
                  <a:lnTo>
                    <a:pt x="128153" y="2159"/>
                  </a:lnTo>
                  <a:lnTo>
                    <a:pt x="136078" y="723"/>
                  </a:lnTo>
                  <a:lnTo>
                    <a:pt x="143990" y="0"/>
                  </a:lnTo>
                  <a:lnTo>
                    <a:pt x="151914" y="0"/>
                  </a:lnTo>
                  <a:lnTo>
                    <a:pt x="151914" y="723"/>
                  </a:lnTo>
                  <a:lnTo>
                    <a:pt x="159839" y="723"/>
                  </a:lnTo>
                  <a:lnTo>
                    <a:pt x="198713" y="7924"/>
                  </a:lnTo>
                  <a:lnTo>
                    <a:pt x="205914" y="10807"/>
                  </a:lnTo>
                  <a:lnTo>
                    <a:pt x="213838" y="13678"/>
                  </a:lnTo>
                  <a:lnTo>
                    <a:pt x="246947" y="34557"/>
                  </a:lnTo>
                  <a:lnTo>
                    <a:pt x="253436" y="39599"/>
                  </a:lnTo>
                  <a:lnTo>
                    <a:pt x="259189" y="44641"/>
                  </a:lnTo>
                  <a:lnTo>
                    <a:pt x="264231" y="50407"/>
                  </a:lnTo>
                  <a:lnTo>
                    <a:pt x="269984" y="56884"/>
                  </a:lnTo>
                  <a:lnTo>
                    <a:pt x="274302" y="62637"/>
                  </a:lnTo>
                  <a:lnTo>
                    <a:pt x="279344" y="69851"/>
                  </a:lnTo>
                  <a:lnTo>
                    <a:pt x="282951" y="76328"/>
                  </a:lnTo>
                  <a:lnTo>
                    <a:pt x="287269" y="83516"/>
                  </a:lnTo>
                  <a:lnTo>
                    <a:pt x="290151" y="90717"/>
                  </a:lnTo>
                  <a:lnTo>
                    <a:pt x="293746" y="97918"/>
                  </a:lnTo>
                  <a:lnTo>
                    <a:pt x="295904" y="105120"/>
                  </a:lnTo>
                  <a:lnTo>
                    <a:pt x="303829" y="144008"/>
                  </a:lnTo>
                  <a:lnTo>
                    <a:pt x="303829" y="151920"/>
                  </a:lnTo>
                  <a:lnTo>
                    <a:pt x="303105" y="151920"/>
                  </a:lnTo>
                  <a:lnTo>
                    <a:pt x="303105" y="159845"/>
                  </a:lnTo>
                  <a:lnTo>
                    <a:pt x="295904" y="198720"/>
                  </a:lnTo>
                  <a:lnTo>
                    <a:pt x="293034" y="205921"/>
                  </a:lnTo>
                  <a:lnTo>
                    <a:pt x="290151" y="213846"/>
                  </a:lnTo>
                  <a:lnTo>
                    <a:pt x="269260" y="246956"/>
                  </a:lnTo>
                  <a:lnTo>
                    <a:pt x="264231" y="253446"/>
                  </a:lnTo>
                  <a:lnTo>
                    <a:pt x="259189" y="259199"/>
                  </a:lnTo>
                  <a:lnTo>
                    <a:pt x="253436" y="264241"/>
                  </a:lnTo>
                  <a:lnTo>
                    <a:pt x="246947" y="269994"/>
                  </a:lnTo>
                  <a:lnTo>
                    <a:pt x="241181" y="274325"/>
                  </a:lnTo>
                  <a:lnTo>
                    <a:pt x="233993" y="279367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62"/>
                  </a:lnTo>
                  <a:lnTo>
                    <a:pt x="205914" y="293769"/>
                  </a:lnTo>
                  <a:lnTo>
                    <a:pt x="198713" y="295915"/>
                  </a:lnTo>
                  <a:lnTo>
                    <a:pt x="159839" y="303840"/>
                  </a:lnTo>
                  <a:lnTo>
                    <a:pt x="151914" y="30384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object 2" descr=""/>
          <p:cNvPicPr/>
          <p:nvPr/>
        </p:nvPicPr>
        <p:blipFill>
          <a:blip r:embed="rId1"/>
          <a:stretch/>
        </p:blipFill>
        <p:spPr>
          <a:xfrm>
            <a:off x="12412800" y="0"/>
            <a:ext cx="5874840" cy="10286640"/>
          </a:xfrm>
          <a:prstGeom prst="rect">
            <a:avLst/>
          </a:prstGeom>
          <a:ln>
            <a:noFill/>
          </a:ln>
        </p:spPr>
      </p:pic>
      <p:grpSp>
        <p:nvGrpSpPr>
          <p:cNvPr id="142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143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9"/>
                  </a:lnTo>
                  <a:lnTo>
                    <a:pt x="745314" y="580204"/>
                  </a:lnTo>
                  <a:lnTo>
                    <a:pt x="707659" y="607559"/>
                  </a:lnTo>
                  <a:lnTo>
                    <a:pt x="672171" y="637964"/>
                  </a:lnTo>
                  <a:lnTo>
                    <a:pt x="639149" y="671109"/>
                  </a:lnTo>
                  <a:lnTo>
                    <a:pt x="608893" y="706685"/>
                  </a:lnTo>
                  <a:lnTo>
                    <a:pt x="581701" y="744383"/>
                  </a:lnTo>
                  <a:lnTo>
                    <a:pt x="557872" y="783893"/>
                  </a:lnTo>
                  <a:lnTo>
                    <a:pt x="537705" y="824905"/>
                  </a:lnTo>
                  <a:lnTo>
                    <a:pt x="521499" y="867110"/>
                  </a:lnTo>
                  <a:lnTo>
                    <a:pt x="509553" y="910199"/>
                  </a:lnTo>
                  <a:lnTo>
                    <a:pt x="502166" y="953862"/>
                  </a:lnTo>
                  <a:lnTo>
                    <a:pt x="499637" y="997790"/>
                  </a:lnTo>
                  <a:lnTo>
                    <a:pt x="497109" y="953862"/>
                  </a:lnTo>
                  <a:lnTo>
                    <a:pt x="489724" y="910199"/>
                  </a:lnTo>
                  <a:lnTo>
                    <a:pt x="477781" y="867110"/>
                  </a:lnTo>
                  <a:lnTo>
                    <a:pt x="461582" y="824905"/>
                  </a:lnTo>
                  <a:lnTo>
                    <a:pt x="441425" y="783893"/>
                  </a:lnTo>
                  <a:lnTo>
                    <a:pt x="417610" y="744383"/>
                  </a:lnTo>
                  <a:lnTo>
                    <a:pt x="390437" y="706685"/>
                  </a:lnTo>
                  <a:lnTo>
                    <a:pt x="360207" y="671109"/>
                  </a:lnTo>
                  <a:lnTo>
                    <a:pt x="327219" y="637964"/>
                  </a:lnTo>
                  <a:lnTo>
                    <a:pt x="291772" y="607559"/>
                  </a:lnTo>
                  <a:lnTo>
                    <a:pt x="254167" y="580204"/>
                  </a:lnTo>
                  <a:lnTo>
                    <a:pt x="214703" y="556209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5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146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9" name="TextShape 8"/>
          <p:cNvSpPr txBox="1"/>
          <p:nvPr/>
        </p:nvSpPr>
        <p:spPr>
          <a:xfrm>
            <a:off x="1362960" y="1692000"/>
            <a:ext cx="6661440" cy="3379320"/>
          </a:xfrm>
          <a:prstGeom prst="rect">
            <a:avLst/>
          </a:prstGeom>
          <a:noFill/>
          <a:ln>
            <a:noFill/>
          </a:ln>
        </p:spPr>
        <p:txBody>
          <a:bodyPr lIns="0" rIns="0" tIns="149400" bIns="0">
            <a:spAutoFit/>
          </a:bodyPr>
          <a:p>
            <a:pPr marL="12600">
              <a:lnSpc>
                <a:spcPct val="100000"/>
              </a:lnSpc>
              <a:spcBef>
                <a:spcPts val="1176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Introdução</a:t>
            </a:r>
            <a:br/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2600" spc="-18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automação</a:t>
            </a:r>
            <a:r>
              <a:rPr b="0" lang="pt-BR" sz="2600" spc="-12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processos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é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essencial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para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aumentar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2600" spc="-8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eficiência</a:t>
            </a:r>
            <a:r>
              <a:rPr b="0" lang="pt-BR" sz="2600" spc="-8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operacional.</a:t>
            </a:r>
            <a:r>
              <a:rPr b="0" lang="pt-BR" sz="2600" spc="-8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Nesta apresentação,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discutiremos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implementação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eficiente</a:t>
            </a:r>
            <a:r>
              <a:rPr b="0" lang="pt-BR" sz="2600" spc="-1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6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projetos</a:t>
            </a:r>
            <a:r>
              <a:rPr b="0" lang="pt-BR" sz="2600" spc="-6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6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86" strike="noStrike">
                <a:solidFill>
                  <a:srgbClr val="000000"/>
                </a:solidFill>
                <a:latin typeface="Arial MT"/>
              </a:rPr>
              <a:t>RPA</a:t>
            </a:r>
            <a:r>
              <a:rPr b="0" lang="pt-BR" sz="2600" spc="-14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2600" spc="-6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otimizar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processos</a:t>
            </a:r>
            <a:r>
              <a:rPr b="0" lang="pt-BR" sz="2600" spc="-1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12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negócios.</a:t>
            </a:r>
            <a:r>
              <a:rPr b="0" lang="pt-BR" sz="2600" spc="-12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26" strike="noStrike">
                <a:solidFill>
                  <a:srgbClr val="000000"/>
                </a:solidFill>
                <a:latin typeface="Arial MT"/>
              </a:rPr>
              <a:t>Vamos</a:t>
            </a:r>
            <a:r>
              <a:rPr b="0" lang="pt-BR" sz="2600" spc="-12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explorar</a:t>
            </a:r>
            <a:r>
              <a:rPr b="0" lang="pt-BR" sz="2600" spc="-1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26" strike="noStrike">
                <a:solidFill>
                  <a:srgbClr val="000000"/>
                </a:solidFill>
                <a:latin typeface="Arial MT"/>
              </a:rPr>
              <a:t>as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melhores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práticas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desafios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comuns.</a:t>
            </a:r>
            <a:endParaRPr b="0" lang="pt-BR" sz="2600" spc="-1" strike="noStrike"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object 2" descr=""/>
          <p:cNvPicPr/>
          <p:nvPr/>
        </p:nvPicPr>
        <p:blipFill>
          <a:blip r:embed="rId1"/>
          <a:stretch/>
        </p:blipFill>
        <p:spPr>
          <a:xfrm>
            <a:off x="12412800" y="0"/>
            <a:ext cx="5874840" cy="10286640"/>
          </a:xfrm>
          <a:prstGeom prst="rect">
            <a:avLst/>
          </a:prstGeom>
          <a:ln>
            <a:noFill/>
          </a:ln>
        </p:spPr>
      </p:pic>
      <p:grpSp>
        <p:nvGrpSpPr>
          <p:cNvPr id="151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152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8"/>
                  </a:lnTo>
                  <a:lnTo>
                    <a:pt x="745314" y="580204"/>
                  </a:lnTo>
                  <a:lnTo>
                    <a:pt x="707659" y="607558"/>
                  </a:lnTo>
                  <a:lnTo>
                    <a:pt x="672171" y="637963"/>
                  </a:lnTo>
                  <a:lnTo>
                    <a:pt x="639149" y="671107"/>
                  </a:lnTo>
                  <a:lnTo>
                    <a:pt x="608893" y="706683"/>
                  </a:lnTo>
                  <a:lnTo>
                    <a:pt x="581701" y="744380"/>
                  </a:lnTo>
                  <a:lnTo>
                    <a:pt x="557872" y="783888"/>
                  </a:lnTo>
                  <a:lnTo>
                    <a:pt x="537705" y="824899"/>
                  </a:lnTo>
                  <a:lnTo>
                    <a:pt x="521499" y="867103"/>
                  </a:lnTo>
                  <a:lnTo>
                    <a:pt x="509553" y="910190"/>
                  </a:lnTo>
                  <a:lnTo>
                    <a:pt x="502166" y="953852"/>
                  </a:lnTo>
                  <a:lnTo>
                    <a:pt x="499637" y="997777"/>
                  </a:lnTo>
                  <a:lnTo>
                    <a:pt x="497109" y="953852"/>
                  </a:lnTo>
                  <a:lnTo>
                    <a:pt x="489724" y="910190"/>
                  </a:lnTo>
                  <a:lnTo>
                    <a:pt x="477781" y="867103"/>
                  </a:lnTo>
                  <a:lnTo>
                    <a:pt x="461582" y="824899"/>
                  </a:lnTo>
                  <a:lnTo>
                    <a:pt x="441425" y="783888"/>
                  </a:lnTo>
                  <a:lnTo>
                    <a:pt x="417610" y="744380"/>
                  </a:lnTo>
                  <a:lnTo>
                    <a:pt x="390437" y="706683"/>
                  </a:lnTo>
                  <a:lnTo>
                    <a:pt x="360207" y="671107"/>
                  </a:lnTo>
                  <a:lnTo>
                    <a:pt x="327219" y="637963"/>
                  </a:lnTo>
                  <a:lnTo>
                    <a:pt x="291772" y="607558"/>
                  </a:lnTo>
                  <a:lnTo>
                    <a:pt x="254167" y="580204"/>
                  </a:lnTo>
                  <a:lnTo>
                    <a:pt x="214703" y="556208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54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155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8" name="TextShape 8"/>
          <p:cNvSpPr txBox="1"/>
          <p:nvPr/>
        </p:nvSpPr>
        <p:spPr>
          <a:xfrm>
            <a:off x="1362960" y="1760400"/>
            <a:ext cx="7767720" cy="1735560"/>
          </a:xfrm>
          <a:prstGeom prst="rect">
            <a:avLst/>
          </a:prstGeom>
          <a:noFill/>
          <a:ln>
            <a:noFill/>
          </a:ln>
        </p:spPr>
        <p:txBody>
          <a:bodyPr lIns="0" rIns="0" tIns="15840" bIns="0">
            <a:spAutoFit/>
          </a:bodyPr>
          <a:p>
            <a:pPr marL="12600">
              <a:lnSpc>
                <a:spcPct val="100000"/>
              </a:lnSpc>
              <a:spcBef>
                <a:spcPts val="125"/>
              </a:spcBef>
            </a:pPr>
            <a:r>
              <a:rPr b="0" lang="pt-BR" sz="5350" spc="-1" strike="noStrike">
                <a:solidFill>
                  <a:srgbClr val="000000"/>
                </a:solidFill>
                <a:latin typeface="Arial MT"/>
              </a:rPr>
              <a:t>Benefícios</a:t>
            </a:r>
            <a:r>
              <a:rPr b="0" lang="pt-BR" sz="5350" spc="-3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5350" spc="-1" strike="noStrike">
                <a:solidFill>
                  <a:srgbClr val="000000"/>
                </a:solidFill>
                <a:latin typeface="Arial MT"/>
              </a:rPr>
              <a:t>da</a:t>
            </a:r>
            <a:r>
              <a:rPr b="0" lang="pt-BR" sz="5350" spc="-31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5350" spc="-12" strike="noStrike">
                <a:solidFill>
                  <a:srgbClr val="000000"/>
                </a:solidFill>
                <a:latin typeface="Arial MT"/>
              </a:rPr>
              <a:t>Automação</a:t>
            </a:r>
            <a:endParaRPr b="0" lang="pt-BR" sz="5350" spc="-1" strike="noStrike">
              <a:latin typeface="Calibri"/>
            </a:endParaRPr>
          </a:p>
        </p:txBody>
      </p:sp>
      <p:sp>
        <p:nvSpPr>
          <p:cNvPr id="159" name="CustomShape 9"/>
          <p:cNvSpPr/>
          <p:nvPr/>
        </p:nvSpPr>
        <p:spPr>
          <a:xfrm>
            <a:off x="1362960" y="2636280"/>
            <a:ext cx="6998760" cy="310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9880" bIns="0">
            <a:spAutoFit/>
          </a:bodyPr>
          <a:p>
            <a:pPr marL="12600">
              <a:lnSpc>
                <a:spcPts val="3450"/>
              </a:lnSpc>
              <a:spcBef>
                <a:spcPts val="235"/>
              </a:spcBef>
            </a:pPr>
            <a:r>
              <a:rPr b="0" lang="pt-BR" sz="2900" spc="-1" strike="noStrike">
                <a:latin typeface="Arial MT"/>
              </a:rPr>
              <a:t>A</a:t>
            </a:r>
            <a:r>
              <a:rPr b="0" lang="pt-BR" sz="2900" spc="-20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automação</a:t>
            </a:r>
            <a:r>
              <a:rPr b="0" lang="pt-BR" sz="2900" spc="-126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de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processos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traz</a:t>
            </a:r>
            <a:r>
              <a:rPr b="0" lang="pt-BR" sz="2900" spc="-97" strike="noStrike">
                <a:latin typeface="Arial MT"/>
              </a:rPr>
              <a:t> </a:t>
            </a:r>
            <a:r>
              <a:rPr b="0" lang="pt-BR" sz="2900" spc="-12" strike="noStrike">
                <a:latin typeface="Arial MT"/>
              </a:rPr>
              <a:t>benefícios </a:t>
            </a:r>
            <a:r>
              <a:rPr b="0" lang="pt-BR" sz="2900" spc="-1" strike="noStrike">
                <a:latin typeface="Arial MT"/>
              </a:rPr>
              <a:t>como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redução</a:t>
            </a:r>
            <a:r>
              <a:rPr b="0" lang="pt-BR" sz="2900" spc="-86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de</a:t>
            </a:r>
            <a:r>
              <a:rPr b="0" lang="pt-BR" sz="2900" spc="-86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erros,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aumento</a:t>
            </a:r>
            <a:r>
              <a:rPr b="0" lang="pt-BR" sz="2900" spc="-86" strike="noStrike">
                <a:latin typeface="Arial MT"/>
              </a:rPr>
              <a:t> </a:t>
            </a:r>
            <a:r>
              <a:rPr b="0" lang="pt-BR" sz="2900" spc="-26" strike="noStrike">
                <a:latin typeface="Arial MT"/>
              </a:rPr>
              <a:t>da </a:t>
            </a:r>
            <a:r>
              <a:rPr b="0" lang="pt-BR" sz="2900" spc="-12" strike="noStrike">
                <a:latin typeface="Arial MT"/>
              </a:rPr>
              <a:t>produtividade</a:t>
            </a:r>
            <a:r>
              <a:rPr b="0" lang="pt-BR" sz="2900" spc="-7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e</a:t>
            </a:r>
            <a:r>
              <a:rPr b="0" lang="pt-BR" sz="2900" spc="-7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melhoria</a:t>
            </a:r>
            <a:r>
              <a:rPr b="0" lang="pt-BR" sz="2900" spc="-66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da</a:t>
            </a:r>
            <a:r>
              <a:rPr b="0" lang="pt-BR" sz="2900" spc="-72" strike="noStrike">
                <a:latin typeface="Arial MT"/>
              </a:rPr>
              <a:t> </a:t>
            </a:r>
            <a:r>
              <a:rPr b="0" lang="pt-BR" sz="2900" spc="-12" strike="noStrike">
                <a:latin typeface="Arial MT"/>
              </a:rPr>
              <a:t>qualidade.</a:t>
            </a:r>
            <a:endParaRPr b="0" lang="pt-BR" sz="2900" spc="-1" strike="noStrike">
              <a:latin typeface="Arial"/>
            </a:endParaRPr>
          </a:p>
          <a:p>
            <a:pPr marL="12600">
              <a:lnSpc>
                <a:spcPts val="3450"/>
              </a:lnSpc>
              <a:spcBef>
                <a:spcPts val="65"/>
              </a:spcBef>
            </a:pPr>
            <a:r>
              <a:rPr b="0" lang="pt-BR" sz="2900" spc="-1" strike="noStrike">
                <a:latin typeface="Arial MT"/>
              </a:rPr>
              <a:t>Além</a:t>
            </a:r>
            <a:r>
              <a:rPr b="0" lang="pt-BR" sz="2900" spc="-97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disso,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permite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a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realocação</a:t>
            </a:r>
            <a:r>
              <a:rPr b="0" lang="pt-BR" sz="2900" spc="-92" strike="noStrike">
                <a:latin typeface="Arial MT"/>
              </a:rPr>
              <a:t> </a:t>
            </a:r>
            <a:r>
              <a:rPr b="0" lang="pt-BR" sz="2900" spc="-26" strike="noStrike">
                <a:latin typeface="Arial MT"/>
              </a:rPr>
              <a:t>de </a:t>
            </a:r>
            <a:r>
              <a:rPr b="0" lang="pt-BR" sz="2900" spc="-1" strike="noStrike">
                <a:latin typeface="Arial MT"/>
              </a:rPr>
              <a:t>recursos</a:t>
            </a:r>
            <a:r>
              <a:rPr b="0" lang="pt-BR" sz="2900" spc="-120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para</a:t>
            </a:r>
            <a:r>
              <a:rPr b="0" lang="pt-BR" sz="2900" spc="-106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atividades</a:t>
            </a:r>
            <a:r>
              <a:rPr b="0" lang="pt-BR" sz="2900" spc="-111" strike="noStrike">
                <a:latin typeface="Arial MT"/>
              </a:rPr>
              <a:t> </a:t>
            </a:r>
            <a:r>
              <a:rPr b="0" lang="pt-BR" sz="2900" spc="-1" strike="noStrike">
                <a:latin typeface="Arial MT"/>
              </a:rPr>
              <a:t>mais</a:t>
            </a:r>
            <a:r>
              <a:rPr b="0" lang="pt-BR" sz="2900" spc="-106" strike="noStrike">
                <a:latin typeface="Arial MT"/>
              </a:rPr>
              <a:t> </a:t>
            </a:r>
            <a:r>
              <a:rPr b="0" lang="pt-BR" sz="2900" spc="-12" strike="noStrike">
                <a:latin typeface="Arial MT"/>
              </a:rPr>
              <a:t>estratégicas </a:t>
            </a:r>
            <a:r>
              <a:rPr b="0" lang="pt-BR" sz="2900" spc="-1" strike="noStrike">
                <a:latin typeface="Arial MT"/>
              </a:rPr>
              <a:t>e</a:t>
            </a:r>
            <a:r>
              <a:rPr b="0" lang="pt-BR" sz="2900" spc="-26" strike="noStrike">
                <a:latin typeface="Arial MT"/>
              </a:rPr>
              <a:t> </a:t>
            </a:r>
            <a:r>
              <a:rPr b="0" lang="pt-BR" sz="2900" spc="-12" strike="noStrike">
                <a:latin typeface="Arial MT"/>
              </a:rPr>
              <a:t>inovadoras.</a:t>
            </a:r>
            <a:endParaRPr b="0" lang="pt-BR" sz="2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object 2" descr=""/>
          <p:cNvPicPr/>
          <p:nvPr/>
        </p:nvPicPr>
        <p:blipFill>
          <a:blip r:embed="rId1"/>
          <a:stretch/>
        </p:blipFill>
        <p:spPr>
          <a:xfrm>
            <a:off x="12412800" y="0"/>
            <a:ext cx="5874840" cy="10286640"/>
          </a:xfrm>
          <a:prstGeom prst="rect">
            <a:avLst/>
          </a:prstGeom>
          <a:ln>
            <a:noFill/>
          </a:ln>
        </p:spPr>
      </p:pic>
      <p:grpSp>
        <p:nvGrpSpPr>
          <p:cNvPr id="161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162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8"/>
                  </a:lnTo>
                  <a:lnTo>
                    <a:pt x="745314" y="580204"/>
                  </a:lnTo>
                  <a:lnTo>
                    <a:pt x="707659" y="607558"/>
                  </a:lnTo>
                  <a:lnTo>
                    <a:pt x="672171" y="637963"/>
                  </a:lnTo>
                  <a:lnTo>
                    <a:pt x="639149" y="671107"/>
                  </a:lnTo>
                  <a:lnTo>
                    <a:pt x="608893" y="706683"/>
                  </a:lnTo>
                  <a:lnTo>
                    <a:pt x="581701" y="744380"/>
                  </a:lnTo>
                  <a:lnTo>
                    <a:pt x="557872" y="783888"/>
                  </a:lnTo>
                  <a:lnTo>
                    <a:pt x="537705" y="824899"/>
                  </a:lnTo>
                  <a:lnTo>
                    <a:pt x="521499" y="867103"/>
                  </a:lnTo>
                  <a:lnTo>
                    <a:pt x="509553" y="910190"/>
                  </a:lnTo>
                  <a:lnTo>
                    <a:pt x="502166" y="953852"/>
                  </a:lnTo>
                  <a:lnTo>
                    <a:pt x="499637" y="997777"/>
                  </a:lnTo>
                  <a:lnTo>
                    <a:pt x="497109" y="953852"/>
                  </a:lnTo>
                  <a:lnTo>
                    <a:pt x="489724" y="910190"/>
                  </a:lnTo>
                  <a:lnTo>
                    <a:pt x="477781" y="867103"/>
                  </a:lnTo>
                  <a:lnTo>
                    <a:pt x="461582" y="824899"/>
                  </a:lnTo>
                  <a:lnTo>
                    <a:pt x="441425" y="783888"/>
                  </a:lnTo>
                  <a:lnTo>
                    <a:pt x="417610" y="744380"/>
                  </a:lnTo>
                  <a:lnTo>
                    <a:pt x="390437" y="706683"/>
                  </a:lnTo>
                  <a:lnTo>
                    <a:pt x="360207" y="671107"/>
                  </a:lnTo>
                  <a:lnTo>
                    <a:pt x="327219" y="637963"/>
                  </a:lnTo>
                  <a:lnTo>
                    <a:pt x="291772" y="607558"/>
                  </a:lnTo>
                  <a:lnTo>
                    <a:pt x="254167" y="580204"/>
                  </a:lnTo>
                  <a:lnTo>
                    <a:pt x="214703" y="556208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64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165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8" name="TextShape 8"/>
          <p:cNvSpPr txBox="1"/>
          <p:nvPr/>
        </p:nvSpPr>
        <p:spPr>
          <a:xfrm>
            <a:off x="1362960" y="1829520"/>
            <a:ext cx="5403600" cy="173232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34920">
              <a:lnSpc>
                <a:spcPct val="100000"/>
              </a:lnSpc>
              <a:spcBef>
                <a:spcPts val="99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CiniBOT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169" name="CustomShape 9"/>
          <p:cNvSpPr/>
          <p:nvPr/>
        </p:nvSpPr>
        <p:spPr>
          <a:xfrm>
            <a:off x="1385280" y="2745720"/>
            <a:ext cx="6919920" cy="63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2600" bIns="0">
            <a:sp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pt-BR" sz="2950" spc="-1" strike="noStrike">
                <a:latin typeface="Arial MT"/>
              </a:rPr>
              <a:t>Desenvolvi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um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BOT</a:t>
            </a:r>
            <a:r>
              <a:rPr b="0" lang="pt-BR" sz="2950" spc="-5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em Python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21" strike="noStrike">
                <a:latin typeface="Arial MT"/>
              </a:rPr>
              <a:t>para </a:t>
            </a:r>
            <a:r>
              <a:rPr b="0" lang="pt-BR" sz="2950" spc="-1" strike="noStrike">
                <a:latin typeface="Arial MT"/>
              </a:rPr>
              <a:t>servir</a:t>
            </a:r>
            <a:r>
              <a:rPr b="0" lang="pt-BR" sz="2950" spc="-3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como</a:t>
            </a:r>
            <a:r>
              <a:rPr b="0" lang="pt-BR" sz="2950" spc="-3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a</a:t>
            </a:r>
            <a:r>
              <a:rPr b="0" lang="pt-BR" sz="2950" spc="-26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base</a:t>
            </a:r>
            <a:r>
              <a:rPr b="0" lang="pt-BR" sz="2950" spc="-3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dos</a:t>
            </a:r>
            <a:r>
              <a:rPr b="0" lang="pt-BR" sz="2950" spc="-3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RPAs</a:t>
            </a:r>
            <a:r>
              <a:rPr b="0" lang="pt-BR" sz="2950" spc="-26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a</a:t>
            </a:r>
            <a:r>
              <a:rPr b="0" lang="pt-BR" sz="2950" spc="-32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seguir, </a:t>
            </a:r>
            <a:r>
              <a:rPr b="0" lang="pt-BR" sz="2950" spc="-1" strike="noStrike">
                <a:latin typeface="Arial MT"/>
              </a:rPr>
              <a:t>ele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inicia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os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processos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com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base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na </a:t>
            </a:r>
            <a:r>
              <a:rPr b="0" lang="pt-BR" sz="2950" spc="-1" strike="noStrike">
                <a:latin typeface="Arial MT"/>
              </a:rPr>
              <a:t>quantidade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de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unidades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informadas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e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52" strike="noStrike">
                <a:latin typeface="Arial MT"/>
              </a:rPr>
              <a:t>o </a:t>
            </a:r>
            <a:r>
              <a:rPr b="0" lang="pt-BR" sz="2950" spc="-1" strike="noStrike">
                <a:latin typeface="Arial MT"/>
              </a:rPr>
              <a:t>que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deseja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fazer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com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cada</a:t>
            </a:r>
            <a:r>
              <a:rPr b="0" lang="pt-BR" sz="2950" spc="-12" strike="noStrike">
                <a:latin typeface="Arial MT"/>
              </a:rPr>
              <a:t> unidade.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6"/>
              </a:lnSpc>
            </a:pPr>
            <a:r>
              <a:rPr b="0" lang="pt-BR" sz="2950" spc="-1" strike="noStrike">
                <a:latin typeface="Arial MT"/>
              </a:rPr>
              <a:t>Exemplo: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Desejo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movimentar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uma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  <a:spcBef>
                <a:spcPts val="184"/>
              </a:spcBef>
            </a:pPr>
            <a:r>
              <a:rPr b="0" lang="pt-BR" sz="2950" spc="-1" strike="noStrike">
                <a:latin typeface="Arial MT"/>
              </a:rPr>
              <a:t>unidade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para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reparo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no</a:t>
            </a:r>
            <a:r>
              <a:rPr b="0" lang="pt-BR" sz="2950" spc="-12" strike="noStrike">
                <a:latin typeface="Arial MT"/>
              </a:rPr>
              <a:t> laboratório PCBA.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1"/>
              </a:lnSpc>
              <a:spcBef>
                <a:spcPts val="74"/>
              </a:spcBef>
            </a:pP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template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para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 </a:t>
            </a:r>
            <a:r>
              <a:rPr b="0" lang="pt-BR" sz="2950" spc="-60" strike="noStrike">
                <a:latin typeface="Arial MT"/>
              </a:rPr>
              <a:t>RPA</a:t>
            </a:r>
            <a:r>
              <a:rPr b="0" lang="pt-BR" sz="2950" spc="-160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realizar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isso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seria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seguinte: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  <a:spcBef>
                <a:spcPts val="74"/>
              </a:spcBef>
            </a:pPr>
            <a:r>
              <a:rPr b="0" lang="pt-BR" sz="2950" spc="-12" strike="noStrike">
                <a:latin typeface="Arial MT"/>
              </a:rPr>
              <a:t>serial_da_unidade,diagnóstico,solução </a:t>
            </a:r>
            <a:r>
              <a:rPr b="0" lang="pt-BR" sz="2950" spc="-1" strike="noStrike">
                <a:latin typeface="Arial MT"/>
              </a:rPr>
              <a:t>Exemplo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de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como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seria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preenchido: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  <a:spcBef>
                <a:spcPts val="51"/>
              </a:spcBef>
            </a:pPr>
            <a:r>
              <a:rPr b="0" lang="pt-BR" sz="2950" spc="-12" strike="noStrike">
                <a:latin typeface="Arial MT"/>
              </a:rPr>
              <a:t>CN0001,0004,0, CN0002,0004,0,</a:t>
            </a:r>
            <a:endParaRPr b="0" lang="pt-BR" sz="29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object 2" descr=""/>
          <p:cNvPicPr/>
          <p:nvPr/>
        </p:nvPicPr>
        <p:blipFill>
          <a:blip r:embed="rId1"/>
          <a:stretch/>
        </p:blipFill>
        <p:spPr>
          <a:xfrm>
            <a:off x="12412800" y="0"/>
            <a:ext cx="5874840" cy="10286640"/>
          </a:xfrm>
          <a:prstGeom prst="rect">
            <a:avLst/>
          </a:prstGeom>
          <a:ln>
            <a:noFill/>
          </a:ln>
        </p:spPr>
      </p:pic>
      <p:grpSp>
        <p:nvGrpSpPr>
          <p:cNvPr id="171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172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8"/>
                  </a:lnTo>
                  <a:lnTo>
                    <a:pt x="745314" y="580204"/>
                  </a:lnTo>
                  <a:lnTo>
                    <a:pt x="707659" y="607558"/>
                  </a:lnTo>
                  <a:lnTo>
                    <a:pt x="672171" y="637963"/>
                  </a:lnTo>
                  <a:lnTo>
                    <a:pt x="639149" y="671107"/>
                  </a:lnTo>
                  <a:lnTo>
                    <a:pt x="608893" y="706683"/>
                  </a:lnTo>
                  <a:lnTo>
                    <a:pt x="581701" y="744380"/>
                  </a:lnTo>
                  <a:lnTo>
                    <a:pt x="557872" y="783888"/>
                  </a:lnTo>
                  <a:lnTo>
                    <a:pt x="537705" y="824899"/>
                  </a:lnTo>
                  <a:lnTo>
                    <a:pt x="521499" y="867103"/>
                  </a:lnTo>
                  <a:lnTo>
                    <a:pt x="509553" y="910190"/>
                  </a:lnTo>
                  <a:lnTo>
                    <a:pt x="502166" y="953852"/>
                  </a:lnTo>
                  <a:lnTo>
                    <a:pt x="499637" y="997777"/>
                  </a:lnTo>
                  <a:lnTo>
                    <a:pt x="497109" y="953852"/>
                  </a:lnTo>
                  <a:lnTo>
                    <a:pt x="489724" y="910190"/>
                  </a:lnTo>
                  <a:lnTo>
                    <a:pt x="477781" y="867103"/>
                  </a:lnTo>
                  <a:lnTo>
                    <a:pt x="461582" y="824899"/>
                  </a:lnTo>
                  <a:lnTo>
                    <a:pt x="441425" y="783888"/>
                  </a:lnTo>
                  <a:lnTo>
                    <a:pt x="417610" y="744380"/>
                  </a:lnTo>
                  <a:lnTo>
                    <a:pt x="390437" y="706683"/>
                  </a:lnTo>
                  <a:lnTo>
                    <a:pt x="360207" y="671107"/>
                  </a:lnTo>
                  <a:lnTo>
                    <a:pt x="327219" y="637963"/>
                  </a:lnTo>
                  <a:lnTo>
                    <a:pt x="291772" y="607558"/>
                  </a:lnTo>
                  <a:lnTo>
                    <a:pt x="254167" y="580204"/>
                  </a:lnTo>
                  <a:lnTo>
                    <a:pt x="214703" y="556208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74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175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8" name="TextShape 8"/>
          <p:cNvSpPr txBox="1"/>
          <p:nvPr/>
        </p:nvSpPr>
        <p:spPr>
          <a:xfrm>
            <a:off x="1362960" y="1829520"/>
            <a:ext cx="5403600" cy="173232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34920">
              <a:lnSpc>
                <a:spcPct val="100000"/>
              </a:lnSpc>
              <a:spcBef>
                <a:spcPts val="99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CiniBOT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179" name="CustomShape 9"/>
          <p:cNvSpPr/>
          <p:nvPr/>
        </p:nvSpPr>
        <p:spPr>
          <a:xfrm>
            <a:off x="1385280" y="2745720"/>
            <a:ext cx="7012080" cy="633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0960" bIns="0">
            <a:spAutoFit/>
          </a:bodyPr>
          <a:p>
            <a:pPr marL="12600">
              <a:lnSpc>
                <a:spcPts val="3529"/>
              </a:lnSpc>
              <a:spcBef>
                <a:spcPts val="244"/>
              </a:spcBef>
            </a:pPr>
            <a:r>
              <a:rPr b="0" lang="pt-BR" sz="2950" spc="-1" strike="noStrike">
                <a:latin typeface="Arial MT"/>
              </a:rPr>
              <a:t>Ok,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mas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operador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precisa</a:t>
            </a:r>
            <a:r>
              <a:rPr b="0" lang="pt-BR" sz="2950" spc="-12" strike="noStrike">
                <a:latin typeface="Arial MT"/>
              </a:rPr>
              <a:t> decorar </a:t>
            </a:r>
            <a:r>
              <a:rPr b="0" lang="pt-BR" sz="2950" spc="-1" strike="noStrike">
                <a:latin typeface="Arial MT"/>
              </a:rPr>
              <a:t>essas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informações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utilizar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21" strike="noStrike">
                <a:latin typeface="Arial MT"/>
              </a:rPr>
              <a:t>RPA?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  <a:spcBef>
                <a:spcPts val="65"/>
              </a:spcBef>
            </a:pPr>
            <a:r>
              <a:rPr b="0" lang="pt-BR" sz="2950" spc="-1" strike="noStrike">
                <a:latin typeface="Arial MT"/>
              </a:rPr>
              <a:t>Não!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Primeiramente,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preparei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QR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Codes </a:t>
            </a:r>
            <a:r>
              <a:rPr b="0" lang="pt-BR" sz="2950" spc="-1" strike="noStrike">
                <a:latin typeface="Arial MT"/>
              </a:rPr>
              <a:t>com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a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configuração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que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BOT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470"/>
              </a:lnSpc>
            </a:pPr>
            <a:r>
              <a:rPr b="0" lang="pt-BR" sz="2950" spc="-12" strike="noStrike">
                <a:latin typeface="Arial MT"/>
              </a:rPr>
              <a:t>interpretará.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</a:pPr>
            <a:r>
              <a:rPr b="0" lang="pt-BR" sz="2950" spc="-1" strike="noStrike">
                <a:latin typeface="Arial MT"/>
              </a:rPr>
              <a:t>Analisei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no Power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BI os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diagnósticos</a:t>
            </a:r>
            <a:r>
              <a:rPr b="0" lang="pt-BR" sz="2950" spc="4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que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ct val="100000"/>
              </a:lnSpc>
              <a:spcBef>
                <a:spcPts val="40"/>
              </a:spcBef>
            </a:pPr>
            <a:r>
              <a:rPr b="0" lang="pt-BR" sz="2950" spc="-1" strike="noStrike">
                <a:latin typeface="Arial MT"/>
              </a:rPr>
              <a:t>os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operadores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utilizavam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nas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placas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52" strike="noStrike">
                <a:latin typeface="Arial MT"/>
              </a:rPr>
              <a:t>e </a:t>
            </a:r>
            <a:r>
              <a:rPr b="0" lang="pt-BR" sz="2950" spc="-1" strike="noStrike">
                <a:latin typeface="Arial MT"/>
              </a:rPr>
              <a:t>entreguei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uma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prancheta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para</a:t>
            </a:r>
            <a:r>
              <a:rPr b="0" lang="pt-BR" sz="2950" spc="-21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cada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um </a:t>
            </a:r>
            <a:r>
              <a:rPr b="0" lang="pt-BR" sz="2950" spc="-1" strike="noStrike">
                <a:latin typeface="Arial MT"/>
              </a:rPr>
              <a:t>com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respectivos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códigos.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6"/>
              </a:lnSpc>
            </a:pPr>
            <a:r>
              <a:rPr b="0" lang="pt-BR" sz="2950" spc="-1" strike="noStrike">
                <a:latin typeface="Arial MT"/>
              </a:rPr>
              <a:t>Nesse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caso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operador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precisaria</a:t>
            </a:r>
            <a:r>
              <a:rPr b="0" lang="pt-BR" sz="2950" spc="-15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apenas</a:t>
            </a:r>
            <a:endParaRPr b="0" lang="pt-BR" sz="2950" spc="-1" strike="noStrike">
              <a:latin typeface="Arial"/>
            </a:endParaRPr>
          </a:p>
          <a:p>
            <a:pPr marL="12600">
              <a:lnSpc>
                <a:spcPts val="3529"/>
              </a:lnSpc>
              <a:spcBef>
                <a:spcPts val="170"/>
              </a:spcBef>
            </a:pPr>
            <a:r>
              <a:rPr b="0" lang="pt-BR" sz="2950" spc="-1" strike="noStrike">
                <a:latin typeface="Arial MT"/>
              </a:rPr>
              <a:t>escanear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serial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e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em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sequencia</a:t>
            </a:r>
            <a:r>
              <a:rPr b="0" lang="pt-BR" sz="2950" spc="-7" strike="noStrike">
                <a:latin typeface="Arial MT"/>
              </a:rPr>
              <a:t> </a:t>
            </a:r>
            <a:r>
              <a:rPr b="0" lang="pt-BR" sz="2950" spc="-1" strike="noStrike">
                <a:latin typeface="Arial MT"/>
              </a:rPr>
              <a:t>o</a:t>
            </a:r>
            <a:r>
              <a:rPr b="0" lang="pt-BR" sz="2950" spc="-12" strike="noStrike">
                <a:latin typeface="Arial MT"/>
              </a:rPr>
              <a:t> </a:t>
            </a:r>
            <a:r>
              <a:rPr b="0" lang="pt-BR" sz="2950" spc="-26" strike="noStrike">
                <a:latin typeface="Arial MT"/>
              </a:rPr>
              <a:t>QR </a:t>
            </a:r>
            <a:r>
              <a:rPr b="0" lang="pt-BR" sz="2950" spc="-1" strike="noStrike">
                <a:latin typeface="Arial MT"/>
              </a:rPr>
              <a:t>Code</a:t>
            </a:r>
            <a:r>
              <a:rPr b="0" lang="pt-BR" sz="2950" spc="9" strike="noStrike">
                <a:latin typeface="Arial MT"/>
              </a:rPr>
              <a:t> </a:t>
            </a:r>
            <a:r>
              <a:rPr b="0" lang="pt-BR" sz="2950" spc="-12" strike="noStrike">
                <a:latin typeface="Arial MT"/>
              </a:rPr>
              <a:t>desejado.</a:t>
            </a:r>
            <a:endParaRPr b="0" lang="pt-BR" sz="29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"/>
          <p:cNvGrpSpPr/>
          <p:nvPr/>
        </p:nvGrpSpPr>
        <p:grpSpPr>
          <a:xfrm>
            <a:off x="16354800" y="7920"/>
            <a:ext cx="1924920" cy="1391400"/>
            <a:chOff x="16354800" y="7920"/>
            <a:chExt cx="1924920" cy="1391400"/>
          </a:xfrm>
        </p:grpSpPr>
        <p:sp>
          <p:nvSpPr>
            <p:cNvPr id="181" name="CustomShape 2"/>
            <p:cNvSpPr/>
            <p:nvPr/>
          </p:nvSpPr>
          <p:spPr>
            <a:xfrm>
              <a:off x="16355160" y="15552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500380" y="0"/>
                  </a:moveTo>
                  <a:lnTo>
                    <a:pt x="497851" y="43931"/>
                  </a:lnTo>
                  <a:lnTo>
                    <a:pt x="490464" y="87597"/>
                  </a:lnTo>
                  <a:lnTo>
                    <a:pt x="478517" y="130689"/>
                  </a:lnTo>
                  <a:lnTo>
                    <a:pt x="462310" y="172898"/>
                  </a:lnTo>
                  <a:lnTo>
                    <a:pt x="442143" y="213913"/>
                  </a:lnTo>
                  <a:lnTo>
                    <a:pt x="418312" y="253425"/>
                  </a:lnTo>
                  <a:lnTo>
                    <a:pt x="391119" y="291125"/>
                  </a:lnTo>
                  <a:lnTo>
                    <a:pt x="360862" y="326703"/>
                  </a:lnTo>
                  <a:lnTo>
                    <a:pt x="327839" y="359850"/>
                  </a:lnTo>
                  <a:lnTo>
                    <a:pt x="292351" y="390256"/>
                  </a:lnTo>
                  <a:lnTo>
                    <a:pt x="254695" y="417612"/>
                  </a:lnTo>
                  <a:lnTo>
                    <a:pt x="215172" y="441609"/>
                  </a:lnTo>
                  <a:lnTo>
                    <a:pt x="174079" y="461937"/>
                  </a:lnTo>
                  <a:lnTo>
                    <a:pt x="131716" y="478286"/>
                  </a:lnTo>
                  <a:lnTo>
                    <a:pt x="88383" y="490347"/>
                  </a:lnTo>
                  <a:lnTo>
                    <a:pt x="44378" y="497810"/>
                  </a:lnTo>
                  <a:lnTo>
                    <a:pt x="0" y="500367"/>
                  </a:lnTo>
                  <a:lnTo>
                    <a:pt x="44378" y="502902"/>
                  </a:lnTo>
                  <a:lnTo>
                    <a:pt x="88383" y="510304"/>
                  </a:lnTo>
                  <a:lnTo>
                    <a:pt x="131716" y="522267"/>
                  </a:lnTo>
                  <a:lnTo>
                    <a:pt x="174079" y="538487"/>
                  </a:lnTo>
                  <a:lnTo>
                    <a:pt x="215172" y="558658"/>
                  </a:lnTo>
                  <a:lnTo>
                    <a:pt x="254695" y="582476"/>
                  </a:lnTo>
                  <a:lnTo>
                    <a:pt x="292351" y="609635"/>
                  </a:lnTo>
                  <a:lnTo>
                    <a:pt x="327839" y="639830"/>
                  </a:lnTo>
                  <a:lnTo>
                    <a:pt x="360862" y="672756"/>
                  </a:lnTo>
                  <a:lnTo>
                    <a:pt x="391119" y="708107"/>
                  </a:lnTo>
                  <a:lnTo>
                    <a:pt x="418312" y="745580"/>
                  </a:lnTo>
                  <a:lnTo>
                    <a:pt x="442143" y="784868"/>
                  </a:lnTo>
                  <a:lnTo>
                    <a:pt x="462310" y="825666"/>
                  </a:lnTo>
                  <a:lnTo>
                    <a:pt x="478517" y="867670"/>
                  </a:lnTo>
                  <a:lnTo>
                    <a:pt x="490464" y="910575"/>
                  </a:lnTo>
                  <a:lnTo>
                    <a:pt x="497851" y="954074"/>
                  </a:lnTo>
                  <a:lnTo>
                    <a:pt x="500380" y="997864"/>
                  </a:lnTo>
                  <a:lnTo>
                    <a:pt x="502908" y="954074"/>
                  </a:lnTo>
                  <a:lnTo>
                    <a:pt x="510294" y="910575"/>
                  </a:lnTo>
                  <a:lnTo>
                    <a:pt x="522238" y="867670"/>
                  </a:lnTo>
                  <a:lnTo>
                    <a:pt x="538439" y="825666"/>
                  </a:lnTo>
                  <a:lnTo>
                    <a:pt x="558597" y="784868"/>
                  </a:lnTo>
                  <a:lnTo>
                    <a:pt x="582413" y="745580"/>
                  </a:lnTo>
                  <a:lnTo>
                    <a:pt x="609587" y="708107"/>
                  </a:lnTo>
                  <a:lnTo>
                    <a:pt x="639818" y="672756"/>
                  </a:lnTo>
                  <a:lnTo>
                    <a:pt x="672807" y="639830"/>
                  </a:lnTo>
                  <a:lnTo>
                    <a:pt x="708253" y="609635"/>
                  </a:lnTo>
                  <a:lnTo>
                    <a:pt x="745857" y="582476"/>
                  </a:lnTo>
                  <a:lnTo>
                    <a:pt x="785319" y="558658"/>
                  </a:lnTo>
                  <a:lnTo>
                    <a:pt x="826339" y="538487"/>
                  </a:lnTo>
                  <a:lnTo>
                    <a:pt x="868617" y="522267"/>
                  </a:lnTo>
                  <a:lnTo>
                    <a:pt x="911853" y="510304"/>
                  </a:lnTo>
                  <a:lnTo>
                    <a:pt x="955746" y="502902"/>
                  </a:lnTo>
                  <a:lnTo>
                    <a:pt x="999998" y="500367"/>
                  </a:lnTo>
                  <a:lnTo>
                    <a:pt x="955746" y="497810"/>
                  </a:lnTo>
                  <a:lnTo>
                    <a:pt x="911853" y="490347"/>
                  </a:lnTo>
                  <a:lnTo>
                    <a:pt x="868617" y="478286"/>
                  </a:lnTo>
                  <a:lnTo>
                    <a:pt x="826339" y="461937"/>
                  </a:lnTo>
                  <a:lnTo>
                    <a:pt x="785319" y="441609"/>
                  </a:lnTo>
                  <a:lnTo>
                    <a:pt x="745857" y="417612"/>
                  </a:lnTo>
                  <a:lnTo>
                    <a:pt x="708253" y="390256"/>
                  </a:lnTo>
                  <a:lnTo>
                    <a:pt x="672807" y="359850"/>
                  </a:lnTo>
                  <a:lnTo>
                    <a:pt x="639818" y="326703"/>
                  </a:lnTo>
                  <a:lnTo>
                    <a:pt x="609587" y="291125"/>
                  </a:lnTo>
                  <a:lnTo>
                    <a:pt x="582413" y="253425"/>
                  </a:lnTo>
                  <a:lnTo>
                    <a:pt x="558597" y="213913"/>
                  </a:lnTo>
                  <a:lnTo>
                    <a:pt x="538439" y="172898"/>
                  </a:lnTo>
                  <a:lnTo>
                    <a:pt x="522238" y="130689"/>
                  </a:lnTo>
                  <a:lnTo>
                    <a:pt x="510294" y="87597"/>
                  </a:lnTo>
                  <a:lnTo>
                    <a:pt x="502908" y="43931"/>
                  </a:lnTo>
                  <a:lnTo>
                    <a:pt x="500380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CustomShape 3"/>
            <p:cNvSpPr/>
            <p:nvPr/>
          </p:nvSpPr>
          <p:spPr>
            <a:xfrm>
              <a:off x="16354800" y="15552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999998" y="500365"/>
                  </a:moveTo>
                  <a:lnTo>
                    <a:pt x="955746" y="502900"/>
                  </a:lnTo>
                  <a:lnTo>
                    <a:pt x="911853" y="510302"/>
                  </a:lnTo>
                  <a:lnTo>
                    <a:pt x="868617" y="522265"/>
                  </a:lnTo>
                  <a:lnTo>
                    <a:pt x="826339" y="538485"/>
                  </a:lnTo>
                  <a:lnTo>
                    <a:pt x="785319" y="558656"/>
                  </a:lnTo>
                  <a:lnTo>
                    <a:pt x="745857" y="582474"/>
                  </a:lnTo>
                  <a:lnTo>
                    <a:pt x="708253" y="609632"/>
                  </a:lnTo>
                  <a:lnTo>
                    <a:pt x="672807" y="639827"/>
                  </a:lnTo>
                  <a:lnTo>
                    <a:pt x="639818" y="672753"/>
                  </a:lnTo>
                  <a:lnTo>
                    <a:pt x="609587" y="708104"/>
                  </a:lnTo>
                  <a:lnTo>
                    <a:pt x="582413" y="745577"/>
                  </a:lnTo>
                  <a:lnTo>
                    <a:pt x="558597" y="784865"/>
                  </a:lnTo>
                  <a:lnTo>
                    <a:pt x="538439" y="825663"/>
                  </a:lnTo>
                  <a:lnTo>
                    <a:pt x="522238" y="867667"/>
                  </a:lnTo>
                  <a:lnTo>
                    <a:pt x="510294" y="910571"/>
                  </a:lnTo>
                  <a:lnTo>
                    <a:pt x="502908" y="954070"/>
                  </a:lnTo>
                  <a:lnTo>
                    <a:pt x="500380" y="997860"/>
                  </a:lnTo>
                  <a:lnTo>
                    <a:pt x="497851" y="954070"/>
                  </a:lnTo>
                  <a:lnTo>
                    <a:pt x="490464" y="910571"/>
                  </a:lnTo>
                  <a:lnTo>
                    <a:pt x="478517" y="867667"/>
                  </a:lnTo>
                  <a:lnTo>
                    <a:pt x="462310" y="825663"/>
                  </a:lnTo>
                  <a:lnTo>
                    <a:pt x="442143" y="784865"/>
                  </a:lnTo>
                  <a:lnTo>
                    <a:pt x="418312" y="745577"/>
                  </a:lnTo>
                  <a:lnTo>
                    <a:pt x="391119" y="708104"/>
                  </a:lnTo>
                  <a:lnTo>
                    <a:pt x="360862" y="672753"/>
                  </a:lnTo>
                  <a:lnTo>
                    <a:pt x="327839" y="639827"/>
                  </a:lnTo>
                  <a:lnTo>
                    <a:pt x="292351" y="609632"/>
                  </a:lnTo>
                  <a:lnTo>
                    <a:pt x="254695" y="582474"/>
                  </a:lnTo>
                  <a:lnTo>
                    <a:pt x="215172" y="558656"/>
                  </a:lnTo>
                  <a:lnTo>
                    <a:pt x="174079" y="538485"/>
                  </a:lnTo>
                  <a:lnTo>
                    <a:pt x="131716" y="522265"/>
                  </a:lnTo>
                  <a:lnTo>
                    <a:pt x="88383" y="510302"/>
                  </a:lnTo>
                  <a:lnTo>
                    <a:pt x="44378" y="502900"/>
                  </a:lnTo>
                  <a:lnTo>
                    <a:pt x="0" y="500365"/>
                  </a:lnTo>
                  <a:lnTo>
                    <a:pt x="44378" y="497808"/>
                  </a:lnTo>
                  <a:lnTo>
                    <a:pt x="88383" y="490345"/>
                  </a:lnTo>
                  <a:lnTo>
                    <a:pt x="131716" y="478284"/>
                  </a:lnTo>
                  <a:lnTo>
                    <a:pt x="174079" y="461935"/>
                  </a:lnTo>
                  <a:lnTo>
                    <a:pt x="215172" y="441607"/>
                  </a:lnTo>
                  <a:lnTo>
                    <a:pt x="254695" y="417611"/>
                  </a:lnTo>
                  <a:lnTo>
                    <a:pt x="292351" y="390255"/>
                  </a:lnTo>
                  <a:lnTo>
                    <a:pt x="327839" y="359848"/>
                  </a:lnTo>
                  <a:lnTo>
                    <a:pt x="360862" y="326702"/>
                  </a:lnTo>
                  <a:lnTo>
                    <a:pt x="391119" y="291124"/>
                  </a:lnTo>
                  <a:lnTo>
                    <a:pt x="418312" y="253424"/>
                  </a:lnTo>
                  <a:lnTo>
                    <a:pt x="442143" y="213912"/>
                  </a:lnTo>
                  <a:lnTo>
                    <a:pt x="462310" y="172897"/>
                  </a:lnTo>
                  <a:lnTo>
                    <a:pt x="478517" y="130689"/>
                  </a:lnTo>
                  <a:lnTo>
                    <a:pt x="490464" y="87597"/>
                  </a:lnTo>
                  <a:lnTo>
                    <a:pt x="497851" y="43931"/>
                  </a:lnTo>
                  <a:lnTo>
                    <a:pt x="500380" y="0"/>
                  </a:lnTo>
                  <a:lnTo>
                    <a:pt x="502908" y="43931"/>
                  </a:lnTo>
                  <a:lnTo>
                    <a:pt x="510294" y="87597"/>
                  </a:lnTo>
                  <a:lnTo>
                    <a:pt x="522238" y="130689"/>
                  </a:lnTo>
                  <a:lnTo>
                    <a:pt x="538439" y="172897"/>
                  </a:lnTo>
                  <a:lnTo>
                    <a:pt x="558597" y="213912"/>
                  </a:lnTo>
                  <a:lnTo>
                    <a:pt x="582413" y="253424"/>
                  </a:lnTo>
                  <a:lnTo>
                    <a:pt x="609587" y="291124"/>
                  </a:lnTo>
                  <a:lnTo>
                    <a:pt x="639818" y="326702"/>
                  </a:lnTo>
                  <a:lnTo>
                    <a:pt x="672807" y="359848"/>
                  </a:lnTo>
                  <a:lnTo>
                    <a:pt x="708253" y="390255"/>
                  </a:lnTo>
                  <a:lnTo>
                    <a:pt x="745857" y="417611"/>
                  </a:lnTo>
                  <a:lnTo>
                    <a:pt x="785319" y="441607"/>
                  </a:lnTo>
                  <a:lnTo>
                    <a:pt x="826339" y="461935"/>
                  </a:lnTo>
                  <a:lnTo>
                    <a:pt x="868617" y="478284"/>
                  </a:lnTo>
                  <a:lnTo>
                    <a:pt x="911853" y="490345"/>
                  </a:lnTo>
                  <a:lnTo>
                    <a:pt x="955746" y="497808"/>
                  </a:lnTo>
                  <a:lnTo>
                    <a:pt x="999998" y="500365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CustomShape 4"/>
            <p:cNvSpPr/>
            <p:nvPr/>
          </p:nvSpPr>
          <p:spPr>
            <a:xfrm>
              <a:off x="17280000" y="15552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500380" y="0"/>
                  </a:moveTo>
                  <a:lnTo>
                    <a:pt x="497852" y="43931"/>
                  </a:lnTo>
                  <a:lnTo>
                    <a:pt x="490468" y="87597"/>
                  </a:lnTo>
                  <a:lnTo>
                    <a:pt x="478527" y="130689"/>
                  </a:lnTo>
                  <a:lnTo>
                    <a:pt x="462327" y="172898"/>
                  </a:lnTo>
                  <a:lnTo>
                    <a:pt x="442166" y="213913"/>
                  </a:lnTo>
                  <a:lnTo>
                    <a:pt x="418343" y="253425"/>
                  </a:lnTo>
                  <a:lnTo>
                    <a:pt x="391157" y="291125"/>
                  </a:lnTo>
                  <a:lnTo>
                    <a:pt x="360906" y="326703"/>
                  </a:lnTo>
                  <a:lnTo>
                    <a:pt x="327890" y="359850"/>
                  </a:lnTo>
                  <a:lnTo>
                    <a:pt x="292405" y="390256"/>
                  </a:lnTo>
                  <a:lnTo>
                    <a:pt x="254751" y="417612"/>
                  </a:lnTo>
                  <a:lnTo>
                    <a:pt x="215227" y="441609"/>
                  </a:lnTo>
                  <a:lnTo>
                    <a:pt x="174131" y="461937"/>
                  </a:lnTo>
                  <a:lnTo>
                    <a:pt x="131762" y="478286"/>
                  </a:lnTo>
                  <a:lnTo>
                    <a:pt x="88418" y="490347"/>
                  </a:lnTo>
                  <a:lnTo>
                    <a:pt x="44398" y="497810"/>
                  </a:lnTo>
                  <a:lnTo>
                    <a:pt x="0" y="500367"/>
                  </a:lnTo>
                  <a:lnTo>
                    <a:pt x="44398" y="502902"/>
                  </a:lnTo>
                  <a:lnTo>
                    <a:pt x="88418" y="510304"/>
                  </a:lnTo>
                  <a:lnTo>
                    <a:pt x="131762" y="522267"/>
                  </a:lnTo>
                  <a:lnTo>
                    <a:pt x="174131" y="538487"/>
                  </a:lnTo>
                  <a:lnTo>
                    <a:pt x="215227" y="558658"/>
                  </a:lnTo>
                  <a:lnTo>
                    <a:pt x="254751" y="582476"/>
                  </a:lnTo>
                  <a:lnTo>
                    <a:pt x="292405" y="609635"/>
                  </a:lnTo>
                  <a:lnTo>
                    <a:pt x="327890" y="639830"/>
                  </a:lnTo>
                  <a:lnTo>
                    <a:pt x="360906" y="672756"/>
                  </a:lnTo>
                  <a:lnTo>
                    <a:pt x="391157" y="708107"/>
                  </a:lnTo>
                  <a:lnTo>
                    <a:pt x="418343" y="745580"/>
                  </a:lnTo>
                  <a:lnTo>
                    <a:pt x="442166" y="784868"/>
                  </a:lnTo>
                  <a:lnTo>
                    <a:pt x="462327" y="825666"/>
                  </a:lnTo>
                  <a:lnTo>
                    <a:pt x="478527" y="867670"/>
                  </a:lnTo>
                  <a:lnTo>
                    <a:pt x="490468" y="910575"/>
                  </a:lnTo>
                  <a:lnTo>
                    <a:pt x="497852" y="954074"/>
                  </a:lnTo>
                  <a:lnTo>
                    <a:pt x="500380" y="997864"/>
                  </a:lnTo>
                  <a:lnTo>
                    <a:pt x="502908" y="954074"/>
                  </a:lnTo>
                  <a:lnTo>
                    <a:pt x="510294" y="910575"/>
                  </a:lnTo>
                  <a:lnTo>
                    <a:pt x="522238" y="867670"/>
                  </a:lnTo>
                  <a:lnTo>
                    <a:pt x="538440" y="825666"/>
                  </a:lnTo>
                  <a:lnTo>
                    <a:pt x="558600" y="784868"/>
                  </a:lnTo>
                  <a:lnTo>
                    <a:pt x="582419" y="745580"/>
                  </a:lnTo>
                  <a:lnTo>
                    <a:pt x="609596" y="708107"/>
                  </a:lnTo>
                  <a:lnTo>
                    <a:pt x="639831" y="672756"/>
                  </a:lnTo>
                  <a:lnTo>
                    <a:pt x="672825" y="639830"/>
                  </a:lnTo>
                  <a:lnTo>
                    <a:pt x="708279" y="609635"/>
                  </a:lnTo>
                  <a:lnTo>
                    <a:pt x="745892" y="582476"/>
                  </a:lnTo>
                  <a:lnTo>
                    <a:pt x="785364" y="558658"/>
                  </a:lnTo>
                  <a:lnTo>
                    <a:pt x="826396" y="538487"/>
                  </a:lnTo>
                  <a:lnTo>
                    <a:pt x="868688" y="522267"/>
                  </a:lnTo>
                  <a:lnTo>
                    <a:pt x="911940" y="510304"/>
                  </a:lnTo>
                  <a:lnTo>
                    <a:pt x="955852" y="502902"/>
                  </a:lnTo>
                  <a:lnTo>
                    <a:pt x="1000125" y="500367"/>
                  </a:lnTo>
                  <a:lnTo>
                    <a:pt x="955852" y="497810"/>
                  </a:lnTo>
                  <a:lnTo>
                    <a:pt x="911940" y="490347"/>
                  </a:lnTo>
                  <a:lnTo>
                    <a:pt x="868688" y="478286"/>
                  </a:lnTo>
                  <a:lnTo>
                    <a:pt x="826396" y="461937"/>
                  </a:lnTo>
                  <a:lnTo>
                    <a:pt x="785364" y="441609"/>
                  </a:lnTo>
                  <a:lnTo>
                    <a:pt x="745892" y="417612"/>
                  </a:lnTo>
                  <a:lnTo>
                    <a:pt x="708279" y="390256"/>
                  </a:lnTo>
                  <a:lnTo>
                    <a:pt x="672825" y="359850"/>
                  </a:lnTo>
                  <a:lnTo>
                    <a:pt x="639831" y="326703"/>
                  </a:lnTo>
                  <a:lnTo>
                    <a:pt x="609596" y="291125"/>
                  </a:lnTo>
                  <a:lnTo>
                    <a:pt x="582419" y="253425"/>
                  </a:lnTo>
                  <a:lnTo>
                    <a:pt x="558600" y="213913"/>
                  </a:lnTo>
                  <a:lnTo>
                    <a:pt x="538440" y="172898"/>
                  </a:lnTo>
                  <a:lnTo>
                    <a:pt x="522238" y="130689"/>
                  </a:lnTo>
                  <a:lnTo>
                    <a:pt x="510294" y="87597"/>
                  </a:lnTo>
                  <a:lnTo>
                    <a:pt x="502908" y="43931"/>
                  </a:lnTo>
                  <a:lnTo>
                    <a:pt x="500380" y="0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4" name="CustomShape 5"/>
            <p:cNvSpPr/>
            <p:nvPr/>
          </p:nvSpPr>
          <p:spPr>
            <a:xfrm>
              <a:off x="17280000" y="15552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999998" y="500365"/>
                  </a:moveTo>
                  <a:lnTo>
                    <a:pt x="955746" y="502900"/>
                  </a:lnTo>
                  <a:lnTo>
                    <a:pt x="911853" y="510302"/>
                  </a:lnTo>
                  <a:lnTo>
                    <a:pt x="868617" y="522265"/>
                  </a:lnTo>
                  <a:lnTo>
                    <a:pt x="826339" y="538485"/>
                  </a:lnTo>
                  <a:lnTo>
                    <a:pt x="785319" y="558656"/>
                  </a:lnTo>
                  <a:lnTo>
                    <a:pt x="745857" y="582474"/>
                  </a:lnTo>
                  <a:lnTo>
                    <a:pt x="708253" y="609632"/>
                  </a:lnTo>
                  <a:lnTo>
                    <a:pt x="672807" y="639827"/>
                  </a:lnTo>
                  <a:lnTo>
                    <a:pt x="639818" y="672753"/>
                  </a:lnTo>
                  <a:lnTo>
                    <a:pt x="609587" y="708104"/>
                  </a:lnTo>
                  <a:lnTo>
                    <a:pt x="582413" y="745577"/>
                  </a:lnTo>
                  <a:lnTo>
                    <a:pt x="558597" y="784865"/>
                  </a:lnTo>
                  <a:lnTo>
                    <a:pt x="538439" y="825663"/>
                  </a:lnTo>
                  <a:lnTo>
                    <a:pt x="522238" y="867667"/>
                  </a:lnTo>
                  <a:lnTo>
                    <a:pt x="510294" y="910571"/>
                  </a:lnTo>
                  <a:lnTo>
                    <a:pt x="502908" y="954070"/>
                  </a:lnTo>
                  <a:lnTo>
                    <a:pt x="500380" y="997860"/>
                  </a:lnTo>
                  <a:lnTo>
                    <a:pt x="497851" y="954070"/>
                  </a:lnTo>
                  <a:lnTo>
                    <a:pt x="490464" y="910571"/>
                  </a:lnTo>
                  <a:lnTo>
                    <a:pt x="478517" y="867667"/>
                  </a:lnTo>
                  <a:lnTo>
                    <a:pt x="462310" y="825663"/>
                  </a:lnTo>
                  <a:lnTo>
                    <a:pt x="442143" y="784865"/>
                  </a:lnTo>
                  <a:lnTo>
                    <a:pt x="418312" y="745577"/>
                  </a:lnTo>
                  <a:lnTo>
                    <a:pt x="391119" y="708104"/>
                  </a:lnTo>
                  <a:lnTo>
                    <a:pt x="360862" y="672753"/>
                  </a:lnTo>
                  <a:lnTo>
                    <a:pt x="327839" y="639827"/>
                  </a:lnTo>
                  <a:lnTo>
                    <a:pt x="292351" y="609632"/>
                  </a:lnTo>
                  <a:lnTo>
                    <a:pt x="254695" y="582474"/>
                  </a:lnTo>
                  <a:lnTo>
                    <a:pt x="215172" y="558656"/>
                  </a:lnTo>
                  <a:lnTo>
                    <a:pt x="174079" y="538485"/>
                  </a:lnTo>
                  <a:lnTo>
                    <a:pt x="131716" y="522265"/>
                  </a:lnTo>
                  <a:lnTo>
                    <a:pt x="88383" y="510302"/>
                  </a:lnTo>
                  <a:lnTo>
                    <a:pt x="44378" y="502900"/>
                  </a:lnTo>
                  <a:lnTo>
                    <a:pt x="0" y="500365"/>
                  </a:lnTo>
                  <a:lnTo>
                    <a:pt x="44378" y="497808"/>
                  </a:lnTo>
                  <a:lnTo>
                    <a:pt x="88383" y="490345"/>
                  </a:lnTo>
                  <a:lnTo>
                    <a:pt x="131716" y="478284"/>
                  </a:lnTo>
                  <a:lnTo>
                    <a:pt x="174079" y="461935"/>
                  </a:lnTo>
                  <a:lnTo>
                    <a:pt x="215172" y="441607"/>
                  </a:lnTo>
                  <a:lnTo>
                    <a:pt x="254695" y="417611"/>
                  </a:lnTo>
                  <a:lnTo>
                    <a:pt x="292351" y="390255"/>
                  </a:lnTo>
                  <a:lnTo>
                    <a:pt x="327839" y="359848"/>
                  </a:lnTo>
                  <a:lnTo>
                    <a:pt x="360862" y="326702"/>
                  </a:lnTo>
                  <a:lnTo>
                    <a:pt x="391119" y="291124"/>
                  </a:lnTo>
                  <a:lnTo>
                    <a:pt x="418312" y="253424"/>
                  </a:lnTo>
                  <a:lnTo>
                    <a:pt x="442143" y="213912"/>
                  </a:lnTo>
                  <a:lnTo>
                    <a:pt x="462310" y="172897"/>
                  </a:lnTo>
                  <a:lnTo>
                    <a:pt x="478517" y="130689"/>
                  </a:lnTo>
                  <a:lnTo>
                    <a:pt x="490464" y="87597"/>
                  </a:lnTo>
                  <a:lnTo>
                    <a:pt x="497851" y="43931"/>
                  </a:lnTo>
                  <a:lnTo>
                    <a:pt x="500380" y="0"/>
                  </a:lnTo>
                  <a:lnTo>
                    <a:pt x="502908" y="43931"/>
                  </a:lnTo>
                  <a:lnTo>
                    <a:pt x="510294" y="87597"/>
                  </a:lnTo>
                  <a:lnTo>
                    <a:pt x="522238" y="130689"/>
                  </a:lnTo>
                  <a:lnTo>
                    <a:pt x="538439" y="172897"/>
                  </a:lnTo>
                  <a:lnTo>
                    <a:pt x="558597" y="213912"/>
                  </a:lnTo>
                  <a:lnTo>
                    <a:pt x="582413" y="253424"/>
                  </a:lnTo>
                  <a:lnTo>
                    <a:pt x="609587" y="291124"/>
                  </a:lnTo>
                  <a:lnTo>
                    <a:pt x="639818" y="326702"/>
                  </a:lnTo>
                  <a:lnTo>
                    <a:pt x="672807" y="359848"/>
                  </a:lnTo>
                  <a:lnTo>
                    <a:pt x="708253" y="390255"/>
                  </a:lnTo>
                  <a:lnTo>
                    <a:pt x="745857" y="417611"/>
                  </a:lnTo>
                  <a:lnTo>
                    <a:pt x="785319" y="441607"/>
                  </a:lnTo>
                  <a:lnTo>
                    <a:pt x="826339" y="461935"/>
                  </a:lnTo>
                  <a:lnTo>
                    <a:pt x="868617" y="478284"/>
                  </a:lnTo>
                  <a:lnTo>
                    <a:pt x="911853" y="490345"/>
                  </a:lnTo>
                  <a:lnTo>
                    <a:pt x="955746" y="497808"/>
                  </a:lnTo>
                  <a:lnTo>
                    <a:pt x="999998" y="500365"/>
                  </a:lnTo>
                  <a:close/>
                </a:path>
              </a:pathLst>
            </a:custGeom>
            <a:noFill/>
            <a:ln w="18720">
              <a:solidFill>
                <a:srgbClr val="38cfd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5" name="CustomShape 6"/>
            <p:cNvSpPr/>
            <p:nvPr/>
          </p:nvSpPr>
          <p:spPr>
            <a:xfrm>
              <a:off x="16354800" y="7920"/>
              <a:ext cx="1924920" cy="1170720"/>
            </a:xfrm>
            <a:custGeom>
              <a:avLst/>
              <a:gdLst/>
              <a:ahLst/>
              <a:rect l="l" t="t" r="r" b="b"/>
              <a:pathLst>
                <a:path w="1925319" h="1170940">
                  <a:moveTo>
                    <a:pt x="962660" y="0"/>
                  </a:moveTo>
                  <a:lnTo>
                    <a:pt x="1925193" y="0"/>
                  </a:lnTo>
                  <a:lnTo>
                    <a:pt x="1925193" y="1170643"/>
                  </a:lnTo>
                  <a:lnTo>
                    <a:pt x="0" y="1170643"/>
                  </a:lnTo>
                  <a:lnTo>
                    <a:pt x="0" y="0"/>
                  </a:lnTo>
                  <a:lnTo>
                    <a:pt x="962660" y="0"/>
                  </a:lnTo>
                  <a:close/>
                </a:path>
              </a:pathLst>
            </a:custGeom>
            <a:noFill/>
            <a:ln w="3816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6" name="CustomShape 7"/>
            <p:cNvSpPr/>
            <p:nvPr/>
          </p:nvSpPr>
          <p:spPr>
            <a:xfrm>
              <a:off x="17097120" y="95904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220345" y="0"/>
                  </a:moveTo>
                  <a:lnTo>
                    <a:pt x="208915" y="0"/>
                  </a:lnTo>
                  <a:lnTo>
                    <a:pt x="185801" y="2882"/>
                  </a:lnTo>
                  <a:lnTo>
                    <a:pt x="131064" y="19431"/>
                  </a:lnTo>
                  <a:lnTo>
                    <a:pt x="91440" y="42468"/>
                  </a:lnTo>
                  <a:lnTo>
                    <a:pt x="56896" y="73431"/>
                  </a:lnTo>
                  <a:lnTo>
                    <a:pt x="49784" y="82067"/>
                  </a:lnTo>
                  <a:lnTo>
                    <a:pt x="42545" y="90716"/>
                  </a:lnTo>
                  <a:lnTo>
                    <a:pt x="19558" y="131025"/>
                  </a:lnTo>
                  <a:lnTo>
                    <a:pt x="5842" y="174942"/>
                  </a:lnTo>
                  <a:lnTo>
                    <a:pt x="3683" y="185750"/>
                  </a:lnTo>
                  <a:lnTo>
                    <a:pt x="2286" y="197269"/>
                  </a:lnTo>
                  <a:lnTo>
                    <a:pt x="762" y="208788"/>
                  </a:lnTo>
                  <a:lnTo>
                    <a:pt x="762" y="220306"/>
                  </a:lnTo>
                  <a:lnTo>
                    <a:pt x="0" y="220306"/>
                  </a:lnTo>
                  <a:lnTo>
                    <a:pt x="0" y="231825"/>
                  </a:lnTo>
                  <a:lnTo>
                    <a:pt x="1524" y="243344"/>
                  </a:lnTo>
                  <a:lnTo>
                    <a:pt x="2921" y="254863"/>
                  </a:lnTo>
                  <a:lnTo>
                    <a:pt x="14478" y="299491"/>
                  </a:lnTo>
                  <a:lnTo>
                    <a:pt x="35306" y="340537"/>
                  </a:lnTo>
                  <a:lnTo>
                    <a:pt x="64897" y="375818"/>
                  </a:lnTo>
                  <a:lnTo>
                    <a:pt x="72771" y="383730"/>
                  </a:lnTo>
                  <a:lnTo>
                    <a:pt x="120269" y="416852"/>
                  </a:lnTo>
                  <a:lnTo>
                    <a:pt x="163449" y="433412"/>
                  </a:lnTo>
                  <a:lnTo>
                    <a:pt x="208915" y="440613"/>
                  </a:lnTo>
                  <a:lnTo>
                    <a:pt x="231902" y="440613"/>
                  </a:lnTo>
                  <a:lnTo>
                    <a:pt x="277241" y="433412"/>
                  </a:lnTo>
                  <a:lnTo>
                    <a:pt x="320421" y="416852"/>
                  </a:lnTo>
                  <a:lnTo>
                    <a:pt x="359283" y="391655"/>
                  </a:lnTo>
                  <a:lnTo>
                    <a:pt x="391668" y="359257"/>
                  </a:lnTo>
                  <a:lnTo>
                    <a:pt x="411099" y="330454"/>
                  </a:lnTo>
                  <a:lnTo>
                    <a:pt x="416941" y="320382"/>
                  </a:lnTo>
                  <a:lnTo>
                    <a:pt x="433451" y="277177"/>
                  </a:lnTo>
                  <a:lnTo>
                    <a:pt x="440690" y="231825"/>
                  </a:lnTo>
                  <a:lnTo>
                    <a:pt x="440690" y="220306"/>
                  </a:lnTo>
                  <a:lnTo>
                    <a:pt x="440690" y="208788"/>
                  </a:lnTo>
                  <a:lnTo>
                    <a:pt x="432816" y="163423"/>
                  </a:lnTo>
                  <a:lnTo>
                    <a:pt x="416179" y="120230"/>
                  </a:lnTo>
                  <a:lnTo>
                    <a:pt x="391033" y="82067"/>
                  </a:lnTo>
                  <a:lnTo>
                    <a:pt x="350012" y="42468"/>
                  </a:lnTo>
                  <a:lnTo>
                    <a:pt x="309626" y="19431"/>
                  </a:lnTo>
                  <a:lnTo>
                    <a:pt x="265684" y="5753"/>
                  </a:lnTo>
                  <a:lnTo>
                    <a:pt x="254889" y="3594"/>
                  </a:lnTo>
                  <a:lnTo>
                    <a:pt x="231902" y="711"/>
                  </a:lnTo>
                  <a:lnTo>
                    <a:pt x="220345" y="711"/>
                  </a:lnTo>
                  <a:lnTo>
                    <a:pt x="220345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CustomShape 8"/>
            <p:cNvSpPr/>
            <p:nvPr/>
          </p:nvSpPr>
          <p:spPr>
            <a:xfrm>
              <a:off x="17097120" y="959040"/>
              <a:ext cx="440280" cy="440280"/>
            </a:xfrm>
            <a:custGeom>
              <a:avLst/>
              <a:gdLst/>
              <a:ahLst/>
              <a:rect l="l" t="t" r="r" b="b"/>
              <a:pathLst>
                <a:path w="440690" h="440690">
                  <a:moveTo>
                    <a:pt x="440563" y="220306"/>
                  </a:moveTo>
                  <a:lnTo>
                    <a:pt x="440563" y="231824"/>
                  </a:lnTo>
                  <a:lnTo>
                    <a:pt x="439166" y="243343"/>
                  </a:lnTo>
                  <a:lnTo>
                    <a:pt x="437769" y="254862"/>
                  </a:lnTo>
                  <a:lnTo>
                    <a:pt x="426212" y="299502"/>
                  </a:lnTo>
                  <a:lnTo>
                    <a:pt x="405384" y="340536"/>
                  </a:lnTo>
                  <a:lnTo>
                    <a:pt x="375793" y="375816"/>
                  </a:lnTo>
                  <a:lnTo>
                    <a:pt x="367919" y="383741"/>
                  </a:lnTo>
                  <a:lnTo>
                    <a:pt x="330454" y="411097"/>
                  </a:lnTo>
                  <a:lnTo>
                    <a:pt x="288671" y="429817"/>
                  </a:lnTo>
                  <a:lnTo>
                    <a:pt x="243332" y="439176"/>
                  </a:lnTo>
                  <a:lnTo>
                    <a:pt x="231775" y="440612"/>
                  </a:lnTo>
                  <a:lnTo>
                    <a:pt x="220345" y="440612"/>
                  </a:lnTo>
                  <a:lnTo>
                    <a:pt x="208788" y="440612"/>
                  </a:lnTo>
                  <a:lnTo>
                    <a:pt x="163449" y="433411"/>
                  </a:lnTo>
                  <a:lnTo>
                    <a:pt x="120269" y="416850"/>
                  </a:lnTo>
                  <a:lnTo>
                    <a:pt x="81407" y="391653"/>
                  </a:lnTo>
                  <a:lnTo>
                    <a:pt x="48895" y="359256"/>
                  </a:lnTo>
                  <a:lnTo>
                    <a:pt x="23749" y="320381"/>
                  </a:lnTo>
                  <a:lnTo>
                    <a:pt x="7239" y="277176"/>
                  </a:lnTo>
                  <a:lnTo>
                    <a:pt x="0" y="231824"/>
                  </a:lnTo>
                  <a:lnTo>
                    <a:pt x="0" y="220306"/>
                  </a:lnTo>
                  <a:lnTo>
                    <a:pt x="762" y="220306"/>
                  </a:lnTo>
                  <a:lnTo>
                    <a:pt x="762" y="208787"/>
                  </a:lnTo>
                  <a:lnTo>
                    <a:pt x="2159" y="197268"/>
                  </a:lnTo>
                  <a:lnTo>
                    <a:pt x="3556" y="185749"/>
                  </a:lnTo>
                  <a:lnTo>
                    <a:pt x="5715" y="174954"/>
                  </a:lnTo>
                  <a:lnTo>
                    <a:pt x="7874" y="163435"/>
                  </a:lnTo>
                  <a:lnTo>
                    <a:pt x="11557" y="152627"/>
                  </a:lnTo>
                  <a:lnTo>
                    <a:pt x="15113" y="141833"/>
                  </a:lnTo>
                  <a:lnTo>
                    <a:pt x="35941" y="100799"/>
                  </a:lnTo>
                  <a:lnTo>
                    <a:pt x="64770" y="64795"/>
                  </a:lnTo>
                  <a:lnTo>
                    <a:pt x="100838" y="35991"/>
                  </a:lnTo>
                  <a:lnTo>
                    <a:pt x="110109" y="29514"/>
                  </a:lnTo>
                  <a:lnTo>
                    <a:pt x="152654" y="10794"/>
                  </a:lnTo>
                  <a:lnTo>
                    <a:pt x="197231" y="1435"/>
                  </a:lnTo>
                  <a:lnTo>
                    <a:pt x="208788" y="0"/>
                  </a:lnTo>
                  <a:lnTo>
                    <a:pt x="220345" y="0"/>
                  </a:lnTo>
                  <a:lnTo>
                    <a:pt x="220345" y="711"/>
                  </a:lnTo>
                  <a:lnTo>
                    <a:pt x="231775" y="711"/>
                  </a:lnTo>
                  <a:lnTo>
                    <a:pt x="243332" y="2158"/>
                  </a:lnTo>
                  <a:lnTo>
                    <a:pt x="254889" y="3594"/>
                  </a:lnTo>
                  <a:lnTo>
                    <a:pt x="265684" y="5753"/>
                  </a:lnTo>
                  <a:lnTo>
                    <a:pt x="277241" y="7924"/>
                  </a:lnTo>
                  <a:lnTo>
                    <a:pt x="288036" y="11518"/>
                  </a:lnTo>
                  <a:lnTo>
                    <a:pt x="298831" y="15112"/>
                  </a:lnTo>
                  <a:lnTo>
                    <a:pt x="339852" y="35991"/>
                  </a:lnTo>
                  <a:lnTo>
                    <a:pt x="358521" y="49682"/>
                  </a:lnTo>
                  <a:lnTo>
                    <a:pt x="367157" y="56870"/>
                  </a:lnTo>
                  <a:lnTo>
                    <a:pt x="398145" y="91426"/>
                  </a:lnTo>
                  <a:lnTo>
                    <a:pt x="404622" y="100799"/>
                  </a:lnTo>
                  <a:lnTo>
                    <a:pt x="411099" y="110146"/>
                  </a:lnTo>
                  <a:lnTo>
                    <a:pt x="416179" y="120230"/>
                  </a:lnTo>
                  <a:lnTo>
                    <a:pt x="421132" y="131025"/>
                  </a:lnTo>
                  <a:lnTo>
                    <a:pt x="425450" y="141833"/>
                  </a:lnTo>
                  <a:lnTo>
                    <a:pt x="429768" y="152627"/>
                  </a:lnTo>
                  <a:lnTo>
                    <a:pt x="432689" y="163435"/>
                  </a:lnTo>
                  <a:lnTo>
                    <a:pt x="435610" y="174954"/>
                  </a:lnTo>
                  <a:lnTo>
                    <a:pt x="437769" y="185749"/>
                  </a:lnTo>
                  <a:lnTo>
                    <a:pt x="439166" y="197268"/>
                  </a:lnTo>
                  <a:lnTo>
                    <a:pt x="440563" y="208787"/>
                  </a:lnTo>
                  <a:lnTo>
                    <a:pt x="440563" y="220306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88" name="object 10" descr=""/>
          <p:cNvPicPr/>
          <p:nvPr/>
        </p:nvPicPr>
        <p:blipFill>
          <a:blip r:embed="rId1"/>
          <a:stretch/>
        </p:blipFill>
        <p:spPr>
          <a:xfrm>
            <a:off x="15240600" y="7238880"/>
            <a:ext cx="3058200" cy="3058920"/>
          </a:xfrm>
          <a:prstGeom prst="rect">
            <a:avLst/>
          </a:prstGeom>
          <a:ln>
            <a:noFill/>
          </a:ln>
        </p:spPr>
      </p:pic>
      <p:sp>
        <p:nvSpPr>
          <p:cNvPr id="189" name="TextShape 9"/>
          <p:cNvSpPr txBox="1"/>
          <p:nvPr/>
        </p:nvSpPr>
        <p:spPr>
          <a:xfrm>
            <a:off x="7302600" y="1040400"/>
            <a:ext cx="4272480" cy="1735560"/>
          </a:xfrm>
          <a:prstGeom prst="rect">
            <a:avLst/>
          </a:prstGeom>
          <a:noFill/>
          <a:ln>
            <a:noFill/>
          </a:ln>
        </p:spPr>
        <p:txBody>
          <a:bodyPr lIns="0" rIns="0" tIns="15840" bIns="0">
            <a:spAutoFit/>
          </a:bodyPr>
          <a:p>
            <a:pPr marL="12600">
              <a:lnSpc>
                <a:spcPct val="100000"/>
              </a:lnSpc>
              <a:spcBef>
                <a:spcPts val="125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CiniBOTpcba</a:t>
            </a:r>
            <a:endParaRPr b="0" lang="pt-BR" sz="5600" spc="-1" strike="noStrike">
              <a:latin typeface="Calibri"/>
            </a:endParaRPr>
          </a:p>
        </p:txBody>
      </p:sp>
      <p:pic>
        <p:nvPicPr>
          <p:cNvPr id="190" name="object 12" descr=""/>
          <p:cNvPicPr/>
          <p:nvPr/>
        </p:nvPicPr>
        <p:blipFill>
          <a:blip r:embed="rId2"/>
          <a:stretch/>
        </p:blipFill>
        <p:spPr>
          <a:xfrm>
            <a:off x="0" y="0"/>
            <a:ext cx="6742440" cy="10286640"/>
          </a:xfrm>
          <a:prstGeom prst="rect">
            <a:avLst/>
          </a:prstGeom>
          <a:ln>
            <a:noFill/>
          </a:ln>
        </p:spPr>
      </p:pic>
      <p:sp>
        <p:nvSpPr>
          <p:cNvPr id="191" name="TextShape 10"/>
          <p:cNvSpPr txBox="1"/>
          <p:nvPr/>
        </p:nvSpPr>
        <p:spPr>
          <a:xfrm>
            <a:off x="7302600" y="2550240"/>
            <a:ext cx="8988840" cy="5894640"/>
          </a:xfrm>
          <a:prstGeom prst="rect">
            <a:avLst/>
          </a:prstGeom>
          <a:noFill/>
          <a:ln>
            <a:noFill/>
          </a:ln>
        </p:spPr>
        <p:txBody>
          <a:bodyPr lIns="0" rIns="0" tIns="11520" bIns="0">
            <a:spAutoFit/>
          </a:bodyPr>
          <a:p>
            <a:pPr marL="12600">
              <a:lnSpc>
                <a:spcPct val="101000"/>
              </a:lnSpc>
              <a:spcBef>
                <a:spcPts val="91"/>
              </a:spcBef>
            </a:pP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Realiza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desde</a:t>
            </a:r>
            <a:r>
              <a:rPr b="0" lang="pt-BR" sz="260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atualizações</a:t>
            </a:r>
            <a:r>
              <a:rPr b="0" lang="pt-BR" sz="260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informações</a:t>
            </a:r>
            <a:r>
              <a:rPr b="0" lang="pt-BR" sz="260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até</a:t>
            </a:r>
            <a:r>
              <a:rPr b="0" lang="pt-BR" sz="260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processos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completos de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movimentações.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O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BOT</a:t>
            </a:r>
            <a:r>
              <a:rPr b="0" lang="pt-BR" sz="2600" spc="-4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requer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detalhes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sobre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as unidades a serem atualizadas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 é iniciado com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26" strike="noStrike">
                <a:solidFill>
                  <a:srgbClr val="000000"/>
                </a:solidFill>
                <a:latin typeface="Arial MT"/>
              </a:rPr>
              <a:t>uma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interface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gráfica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login,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seleção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laboratório</a:t>
            </a:r>
            <a:r>
              <a:rPr b="0" lang="pt-BR" sz="2600" spc="-1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52" strike="noStrike">
                <a:solidFill>
                  <a:srgbClr val="000000"/>
                </a:solidFill>
                <a:latin typeface="Arial MT"/>
              </a:rPr>
              <a:t>e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informações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específicas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serem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atualizadas</a:t>
            </a:r>
            <a:r>
              <a:rPr b="0" lang="pt-BR" sz="2600" spc="4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(serial,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finalização,</a:t>
            </a:r>
            <a:r>
              <a:rPr b="0" lang="pt-BR" sz="2600" spc="-3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movimentação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ou</a:t>
            </a:r>
            <a:r>
              <a:rPr b="0" lang="pt-BR" sz="2600" spc="-1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atualização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600" spc="-1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status).</a:t>
            </a:r>
            <a:endParaRPr b="0" lang="pt-BR" sz="2600" spc="-1" strike="noStrike"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object 2" descr=""/>
          <p:cNvPicPr/>
          <p:nvPr/>
        </p:nvPicPr>
        <p:blipFill>
          <a:blip r:embed="rId1"/>
          <a:stretch/>
        </p:blipFill>
        <p:spPr>
          <a:xfrm>
            <a:off x="12412800" y="0"/>
            <a:ext cx="5874840" cy="10286640"/>
          </a:xfrm>
          <a:prstGeom prst="rect">
            <a:avLst/>
          </a:prstGeom>
          <a:ln>
            <a:noFill/>
          </a:ln>
        </p:spPr>
      </p:pic>
      <p:grpSp>
        <p:nvGrpSpPr>
          <p:cNvPr id="193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194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9"/>
                  </a:lnTo>
                  <a:lnTo>
                    <a:pt x="745314" y="580204"/>
                  </a:lnTo>
                  <a:lnTo>
                    <a:pt x="707659" y="607559"/>
                  </a:lnTo>
                  <a:lnTo>
                    <a:pt x="672171" y="637964"/>
                  </a:lnTo>
                  <a:lnTo>
                    <a:pt x="639149" y="671109"/>
                  </a:lnTo>
                  <a:lnTo>
                    <a:pt x="608893" y="706685"/>
                  </a:lnTo>
                  <a:lnTo>
                    <a:pt x="581701" y="744383"/>
                  </a:lnTo>
                  <a:lnTo>
                    <a:pt x="557872" y="783893"/>
                  </a:lnTo>
                  <a:lnTo>
                    <a:pt x="537705" y="824905"/>
                  </a:lnTo>
                  <a:lnTo>
                    <a:pt x="521499" y="867110"/>
                  </a:lnTo>
                  <a:lnTo>
                    <a:pt x="509553" y="910199"/>
                  </a:lnTo>
                  <a:lnTo>
                    <a:pt x="502166" y="953862"/>
                  </a:lnTo>
                  <a:lnTo>
                    <a:pt x="499637" y="997790"/>
                  </a:lnTo>
                  <a:lnTo>
                    <a:pt x="497109" y="953862"/>
                  </a:lnTo>
                  <a:lnTo>
                    <a:pt x="489724" y="910199"/>
                  </a:lnTo>
                  <a:lnTo>
                    <a:pt x="477781" y="867110"/>
                  </a:lnTo>
                  <a:lnTo>
                    <a:pt x="461582" y="824905"/>
                  </a:lnTo>
                  <a:lnTo>
                    <a:pt x="441425" y="783893"/>
                  </a:lnTo>
                  <a:lnTo>
                    <a:pt x="417610" y="744383"/>
                  </a:lnTo>
                  <a:lnTo>
                    <a:pt x="390437" y="706685"/>
                  </a:lnTo>
                  <a:lnTo>
                    <a:pt x="360207" y="671109"/>
                  </a:lnTo>
                  <a:lnTo>
                    <a:pt x="327219" y="637964"/>
                  </a:lnTo>
                  <a:lnTo>
                    <a:pt x="291772" y="607559"/>
                  </a:lnTo>
                  <a:lnTo>
                    <a:pt x="254167" y="580204"/>
                  </a:lnTo>
                  <a:lnTo>
                    <a:pt x="214703" y="556209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96" name="Group 4"/>
          <p:cNvGrpSpPr/>
          <p:nvPr/>
        </p:nvGrpSpPr>
        <p:grpSpPr>
          <a:xfrm>
            <a:off x="10170000" y="0"/>
            <a:ext cx="2238120" cy="4457520"/>
            <a:chOff x="10170000" y="0"/>
            <a:chExt cx="2238120" cy="4457520"/>
          </a:xfrm>
        </p:grpSpPr>
        <p:sp>
          <p:nvSpPr>
            <p:cNvPr id="197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9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0" name="TextShape 8"/>
          <p:cNvSpPr txBox="1"/>
          <p:nvPr/>
        </p:nvSpPr>
        <p:spPr>
          <a:xfrm>
            <a:off x="1362960" y="1694880"/>
            <a:ext cx="7039080" cy="4529160"/>
          </a:xfrm>
          <a:prstGeom prst="rect">
            <a:avLst/>
          </a:prstGeom>
          <a:noFill/>
          <a:ln>
            <a:noFill/>
          </a:ln>
        </p:spPr>
        <p:txBody>
          <a:bodyPr lIns="0" rIns="0" tIns="147240" bIns="0">
            <a:spAutoFit/>
          </a:bodyPr>
          <a:p>
            <a:pPr marL="12600">
              <a:lnSpc>
                <a:spcPct val="100000"/>
              </a:lnSpc>
              <a:spcBef>
                <a:spcPts val="1159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CiniBOThdd</a:t>
            </a:r>
            <a:br/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Assim</a:t>
            </a:r>
            <a:r>
              <a:rPr b="0" lang="pt-BR" sz="2600" spc="-10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como</a:t>
            </a:r>
            <a:r>
              <a:rPr b="0" lang="pt-BR" sz="2600" spc="-5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o</a:t>
            </a:r>
            <a:r>
              <a:rPr b="0" lang="pt-BR" sz="2600" spc="-5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PCBA,</a:t>
            </a:r>
            <a:r>
              <a:rPr b="0" lang="pt-BR" sz="2600" spc="-5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esse</a:t>
            </a:r>
            <a:r>
              <a:rPr b="0" lang="pt-BR" sz="2600" spc="-5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86" strike="noStrike">
                <a:solidFill>
                  <a:srgbClr val="000000"/>
                </a:solidFill>
                <a:latin typeface="Arial MT"/>
              </a:rPr>
              <a:t>RPA</a:t>
            </a:r>
            <a:r>
              <a:rPr b="0" lang="pt-BR" sz="2600" spc="-14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também</a:t>
            </a:r>
            <a:r>
              <a:rPr b="0" lang="pt-BR" sz="2600" spc="-5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realiza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atividades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com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o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sistema</a:t>
            </a:r>
            <a:r>
              <a:rPr b="0" lang="pt-BR" sz="2600" spc="-9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PROTHEUS,</a:t>
            </a:r>
            <a:r>
              <a:rPr b="0" lang="pt-BR" sz="2600" spc="-9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2" strike="noStrike">
                <a:solidFill>
                  <a:srgbClr val="000000"/>
                </a:solidFill>
                <a:latin typeface="Arial MT"/>
              </a:rPr>
              <a:t>porém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esse</a:t>
            </a:r>
            <a:r>
              <a:rPr b="0" lang="pt-BR" sz="2600" spc="-8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é</a:t>
            </a:r>
            <a:r>
              <a:rPr b="0" lang="pt-BR" sz="2600" spc="-8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específico</a:t>
            </a:r>
            <a:r>
              <a:rPr b="0" lang="pt-BR" sz="2600" spc="-8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2600" spc="-7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finalização</a:t>
            </a:r>
            <a:r>
              <a:rPr b="0" lang="pt-BR" sz="2600" spc="-8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BAD</a:t>
            </a:r>
            <a:r>
              <a:rPr b="0" lang="pt-BR" sz="2600" spc="-8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2600" spc="-75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2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2600" spc="64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o</a:t>
            </a:r>
            <a:r>
              <a:rPr b="0" lang="pt-BR" sz="2600" spc="-72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laboratório</a:t>
            </a:r>
            <a:r>
              <a:rPr b="0" lang="pt-BR" sz="2600" spc="-6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600" spc="-1" strike="noStrike">
                <a:solidFill>
                  <a:srgbClr val="000000"/>
                </a:solidFill>
                <a:latin typeface="Arial MT"/>
              </a:rPr>
              <a:t>HDD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.</a:t>
            </a:r>
            <a:r>
              <a:rPr b="0" lang="pt-BR" sz="2550" spc="-10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32" strike="noStrike">
                <a:solidFill>
                  <a:srgbClr val="000000"/>
                </a:solidFill>
                <a:latin typeface="Arial MT"/>
              </a:rPr>
              <a:t>Também</a:t>
            </a:r>
            <a:r>
              <a:rPr b="0" lang="pt-BR" sz="2550" spc="-6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requer</a:t>
            </a:r>
            <a:r>
              <a:rPr b="0" lang="pt-BR" sz="2550" spc="-60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2" strike="noStrike">
                <a:solidFill>
                  <a:srgbClr val="000000"/>
                </a:solidFill>
                <a:latin typeface="Arial MT"/>
              </a:rPr>
              <a:t>detalhes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sobre</a:t>
            </a:r>
            <a:r>
              <a:rPr b="0" lang="pt-BR" sz="255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as</a:t>
            </a:r>
            <a:r>
              <a:rPr b="0" lang="pt-BR" sz="255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unidades a</a:t>
            </a:r>
            <a:r>
              <a:rPr b="0" lang="pt-BR" sz="255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serem atualizadas</a:t>
            </a:r>
            <a:r>
              <a:rPr b="0" lang="pt-BR" sz="2550" spc="-7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e </a:t>
            </a:r>
            <a:r>
              <a:rPr b="0" lang="pt-BR" sz="2550" spc="-52" strike="noStrike">
                <a:solidFill>
                  <a:srgbClr val="000000"/>
                </a:solidFill>
                <a:latin typeface="Arial MT"/>
              </a:rPr>
              <a:t>é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iniciado</a:t>
            </a:r>
            <a:r>
              <a:rPr b="0" lang="pt-BR" sz="2550" spc="-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com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uma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interface</a:t>
            </a:r>
            <a:r>
              <a:rPr b="0" lang="pt-BR" sz="2550" spc="-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gráfica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para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2" strike="noStrike">
                <a:solidFill>
                  <a:srgbClr val="000000"/>
                </a:solidFill>
                <a:latin typeface="Arial MT"/>
              </a:rPr>
              <a:t>login,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seleção</a:t>
            </a:r>
            <a:r>
              <a:rPr b="0" lang="pt-BR" sz="2550" spc="-26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de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laboratório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e</a:t>
            </a:r>
            <a:r>
              <a:rPr b="0" lang="pt-BR" sz="2550" spc="-21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2" strike="noStrike">
                <a:solidFill>
                  <a:srgbClr val="000000"/>
                </a:solidFill>
                <a:latin typeface="Arial MT"/>
              </a:rPr>
              <a:t>informações</a:t>
            </a:r>
            <a:r>
              <a:rPr b="0" lang="pt-BR" sz="2550" spc="633" strike="noStrike">
                <a:solidFill>
                  <a:srgbClr val="000000"/>
                </a:solidFill>
                <a:latin typeface="Arial MT"/>
              </a:rPr>
              <a:t> </a:t>
            </a:r>
            <a:r>
              <a:rPr b="0" lang="pt-BR" sz="2550" spc="-1" strike="noStrike">
                <a:solidFill>
                  <a:srgbClr val="000000"/>
                </a:solidFill>
                <a:latin typeface="Arial MT"/>
              </a:rPr>
              <a:t>específicas a serem atualizadas </a:t>
            </a:r>
            <a:r>
              <a:rPr b="0" lang="pt-BR" sz="2550" spc="-12" strike="noStrike">
                <a:solidFill>
                  <a:srgbClr val="000000"/>
                </a:solidFill>
                <a:latin typeface="Arial MT"/>
              </a:rPr>
              <a:t>(serial, diagnóstico).</a:t>
            </a:r>
            <a:endParaRPr b="0" lang="pt-BR" sz="2550" spc="-1" strike="noStrike"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202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9"/>
                  </a:lnTo>
                  <a:lnTo>
                    <a:pt x="745314" y="580204"/>
                  </a:lnTo>
                  <a:lnTo>
                    <a:pt x="707659" y="607559"/>
                  </a:lnTo>
                  <a:lnTo>
                    <a:pt x="672171" y="637964"/>
                  </a:lnTo>
                  <a:lnTo>
                    <a:pt x="639149" y="671109"/>
                  </a:lnTo>
                  <a:lnTo>
                    <a:pt x="608893" y="706685"/>
                  </a:lnTo>
                  <a:lnTo>
                    <a:pt x="581701" y="744383"/>
                  </a:lnTo>
                  <a:lnTo>
                    <a:pt x="557872" y="783893"/>
                  </a:lnTo>
                  <a:lnTo>
                    <a:pt x="537705" y="824905"/>
                  </a:lnTo>
                  <a:lnTo>
                    <a:pt x="521499" y="867110"/>
                  </a:lnTo>
                  <a:lnTo>
                    <a:pt x="509553" y="910199"/>
                  </a:lnTo>
                  <a:lnTo>
                    <a:pt x="502166" y="953862"/>
                  </a:lnTo>
                  <a:lnTo>
                    <a:pt x="499637" y="997790"/>
                  </a:lnTo>
                  <a:lnTo>
                    <a:pt x="497109" y="953862"/>
                  </a:lnTo>
                  <a:lnTo>
                    <a:pt x="489724" y="910199"/>
                  </a:lnTo>
                  <a:lnTo>
                    <a:pt x="477781" y="867110"/>
                  </a:lnTo>
                  <a:lnTo>
                    <a:pt x="461582" y="824905"/>
                  </a:lnTo>
                  <a:lnTo>
                    <a:pt x="441425" y="783893"/>
                  </a:lnTo>
                  <a:lnTo>
                    <a:pt x="417610" y="744383"/>
                  </a:lnTo>
                  <a:lnTo>
                    <a:pt x="390437" y="706685"/>
                  </a:lnTo>
                  <a:lnTo>
                    <a:pt x="360207" y="671109"/>
                  </a:lnTo>
                  <a:lnTo>
                    <a:pt x="327219" y="637964"/>
                  </a:lnTo>
                  <a:lnTo>
                    <a:pt x="291772" y="607559"/>
                  </a:lnTo>
                  <a:lnTo>
                    <a:pt x="254167" y="580204"/>
                  </a:lnTo>
                  <a:lnTo>
                    <a:pt x="214703" y="556209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04" name="Group 4"/>
          <p:cNvGrpSpPr/>
          <p:nvPr/>
        </p:nvGrpSpPr>
        <p:grpSpPr>
          <a:xfrm>
            <a:off x="10170000" y="0"/>
            <a:ext cx="8116920" cy="10263600"/>
            <a:chOff x="10170000" y="0"/>
            <a:chExt cx="8116920" cy="10263600"/>
          </a:xfrm>
        </p:grpSpPr>
        <p:sp>
          <p:nvSpPr>
            <p:cNvPr id="205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6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08" name="object 9" descr=""/>
            <p:cNvPicPr/>
            <p:nvPr/>
          </p:nvPicPr>
          <p:blipFill>
            <a:blip r:embed="rId1"/>
            <a:stretch/>
          </p:blipFill>
          <p:spPr>
            <a:xfrm>
              <a:off x="12412080" y="0"/>
              <a:ext cx="5874840" cy="102636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09" name="TextShape 8"/>
          <p:cNvSpPr txBox="1"/>
          <p:nvPr/>
        </p:nvSpPr>
        <p:spPr>
          <a:xfrm>
            <a:off x="1362960" y="1829520"/>
            <a:ext cx="5403600" cy="173232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pt-BR" sz="5600" spc="-12" strike="noStrike">
                <a:solidFill>
                  <a:srgbClr val="000000"/>
                </a:solidFill>
                <a:latin typeface="Arial MT"/>
              </a:rPr>
              <a:t>CiniBOTtransfer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210" name="CustomShape 9"/>
          <p:cNvSpPr/>
          <p:nvPr/>
        </p:nvSpPr>
        <p:spPr>
          <a:xfrm>
            <a:off x="1362960" y="2930040"/>
            <a:ext cx="6963120" cy="420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2240" bIns="0">
            <a:spAutoFit/>
          </a:bodyPr>
          <a:p>
            <a:pPr marL="12600">
              <a:lnSpc>
                <a:spcPct val="100000"/>
              </a:lnSpc>
              <a:spcBef>
                <a:spcPts val="96"/>
              </a:spcBef>
            </a:pPr>
            <a:r>
              <a:rPr b="0" lang="pt-BR" sz="2750" spc="-1" strike="noStrike">
                <a:latin typeface="Arial MT"/>
              </a:rPr>
              <a:t>Esse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desenvolvimento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foi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que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deu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início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os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seguintes</a:t>
            </a:r>
            <a:r>
              <a:rPr b="0" lang="pt-BR" sz="2750" spc="-55" strike="noStrike">
                <a:latin typeface="Arial MT"/>
              </a:rPr>
              <a:t> </a:t>
            </a:r>
            <a:r>
              <a:rPr b="0" lang="pt-BR" sz="2750" spc="-32" strike="noStrike">
                <a:latin typeface="Arial MT"/>
              </a:rPr>
              <a:t>RPAs,</a:t>
            </a:r>
            <a:r>
              <a:rPr b="0" lang="pt-BR" sz="2750" spc="-60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foi</a:t>
            </a:r>
            <a:r>
              <a:rPr b="0" lang="pt-BR" sz="2750" spc="-55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desenvolvido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apenas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transferir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as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unidades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entre laboratórios.</a:t>
            </a:r>
            <a:endParaRPr b="0" lang="pt-BR" sz="2750" spc="-1" strike="noStrike">
              <a:latin typeface="Arial"/>
            </a:endParaRPr>
          </a:p>
          <a:p>
            <a:pPr marL="12600">
              <a:lnSpc>
                <a:spcPct val="100000"/>
              </a:lnSpc>
            </a:pP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18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primeira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coisa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fazer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quando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52" strike="noStrike">
                <a:latin typeface="Arial MT"/>
              </a:rPr>
              <a:t>o </a:t>
            </a:r>
            <a:r>
              <a:rPr b="0" lang="pt-BR" sz="2750" spc="-1" strike="noStrike">
                <a:latin typeface="Arial MT"/>
              </a:rPr>
              <a:t>operador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pega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peça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no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buffer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entrada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52" strike="noStrike">
                <a:latin typeface="Arial MT"/>
              </a:rPr>
              <a:t>é </a:t>
            </a:r>
            <a:r>
              <a:rPr b="0" lang="pt-BR" sz="2750" spc="-1" strike="noStrike">
                <a:latin typeface="Arial MT"/>
              </a:rPr>
              <a:t>transferir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as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peças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seu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laboratório.</a:t>
            </a:r>
            <a:endParaRPr b="0" lang="pt-BR" sz="2750" spc="-1" strike="noStrike">
              <a:latin typeface="Arial"/>
            </a:endParaRPr>
          </a:p>
          <a:p>
            <a:pPr marL="12600">
              <a:lnSpc>
                <a:spcPct val="100000"/>
              </a:lnSpc>
            </a:pPr>
            <a:r>
              <a:rPr b="0" lang="pt-BR" sz="2750" spc="-1" strike="noStrike">
                <a:latin typeface="Arial MT"/>
              </a:rPr>
              <a:t>Esse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BOT</a:t>
            </a:r>
            <a:r>
              <a:rPr b="0" lang="pt-BR" sz="2750" spc="-9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não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é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específico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um </a:t>
            </a:r>
            <a:r>
              <a:rPr b="0" lang="pt-BR" sz="2750" spc="-1" strike="noStrike">
                <a:latin typeface="Arial MT"/>
              </a:rPr>
              <a:t>laboratório,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pelo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contrário,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pode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ser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utilizado </a:t>
            </a:r>
            <a:r>
              <a:rPr b="0" lang="pt-BR" sz="2750" spc="-1" strike="noStrike">
                <a:latin typeface="Arial MT"/>
              </a:rPr>
              <a:t>em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todos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os</a:t>
            </a:r>
            <a:r>
              <a:rPr b="0" lang="pt-BR" sz="2750" spc="-2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laboratórios.</a:t>
            </a:r>
            <a:endParaRPr b="0" lang="pt-BR" sz="2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1"/>
          <p:cNvGrpSpPr/>
          <p:nvPr/>
        </p:nvGrpSpPr>
        <p:grpSpPr>
          <a:xfrm>
            <a:off x="7660080" y="618480"/>
            <a:ext cx="1000080" cy="997920"/>
            <a:chOff x="7660080" y="618480"/>
            <a:chExt cx="1000080" cy="997920"/>
          </a:xfrm>
        </p:grpSpPr>
        <p:sp>
          <p:nvSpPr>
            <p:cNvPr id="212" name="CustomShape 2"/>
            <p:cNvSpPr/>
            <p:nvPr/>
          </p:nvSpPr>
          <p:spPr>
            <a:xfrm>
              <a:off x="766008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499643" y="0"/>
                  </a:moveTo>
                  <a:lnTo>
                    <a:pt x="497115" y="43787"/>
                  </a:lnTo>
                  <a:lnTo>
                    <a:pt x="489730" y="87284"/>
                  </a:lnTo>
                  <a:lnTo>
                    <a:pt x="477787" y="130185"/>
                  </a:lnTo>
                  <a:lnTo>
                    <a:pt x="461588" y="172186"/>
                  </a:lnTo>
                  <a:lnTo>
                    <a:pt x="441432" y="212982"/>
                  </a:lnTo>
                  <a:lnTo>
                    <a:pt x="417617" y="252267"/>
                  </a:lnTo>
                  <a:lnTo>
                    <a:pt x="390445" y="289737"/>
                  </a:lnTo>
                  <a:lnTo>
                    <a:pt x="360215" y="325085"/>
                  </a:lnTo>
                  <a:lnTo>
                    <a:pt x="327227" y="358008"/>
                  </a:lnTo>
                  <a:lnTo>
                    <a:pt x="291780" y="388201"/>
                  </a:lnTo>
                  <a:lnTo>
                    <a:pt x="254175" y="415357"/>
                  </a:lnTo>
                  <a:lnTo>
                    <a:pt x="214711" y="439173"/>
                  </a:lnTo>
                  <a:lnTo>
                    <a:pt x="173688" y="459342"/>
                  </a:lnTo>
                  <a:lnTo>
                    <a:pt x="131405" y="475560"/>
                  </a:lnTo>
                  <a:lnTo>
                    <a:pt x="88163" y="487523"/>
                  </a:lnTo>
                  <a:lnTo>
                    <a:pt x="44261" y="494924"/>
                  </a:lnTo>
                  <a:lnTo>
                    <a:pt x="0" y="497459"/>
                  </a:lnTo>
                  <a:lnTo>
                    <a:pt x="44261" y="500015"/>
                  </a:lnTo>
                  <a:lnTo>
                    <a:pt x="88163" y="507478"/>
                  </a:lnTo>
                  <a:lnTo>
                    <a:pt x="131405" y="519539"/>
                  </a:lnTo>
                  <a:lnTo>
                    <a:pt x="173688" y="535887"/>
                  </a:lnTo>
                  <a:lnTo>
                    <a:pt x="214711" y="556213"/>
                  </a:lnTo>
                  <a:lnTo>
                    <a:pt x="254175" y="580208"/>
                  </a:lnTo>
                  <a:lnTo>
                    <a:pt x="291780" y="607563"/>
                  </a:lnTo>
                  <a:lnTo>
                    <a:pt x="327227" y="637967"/>
                  </a:lnTo>
                  <a:lnTo>
                    <a:pt x="360215" y="671112"/>
                  </a:lnTo>
                  <a:lnTo>
                    <a:pt x="390445" y="706687"/>
                  </a:lnTo>
                  <a:lnTo>
                    <a:pt x="417617" y="744385"/>
                  </a:lnTo>
                  <a:lnTo>
                    <a:pt x="441432" y="783894"/>
                  </a:lnTo>
                  <a:lnTo>
                    <a:pt x="461588" y="824905"/>
                  </a:lnTo>
                  <a:lnTo>
                    <a:pt x="477787" y="867110"/>
                  </a:lnTo>
                  <a:lnTo>
                    <a:pt x="489730" y="910198"/>
                  </a:lnTo>
                  <a:lnTo>
                    <a:pt x="497115" y="953861"/>
                  </a:lnTo>
                  <a:lnTo>
                    <a:pt x="499643" y="997788"/>
                  </a:lnTo>
                  <a:lnTo>
                    <a:pt x="502171" y="953861"/>
                  </a:lnTo>
                  <a:lnTo>
                    <a:pt x="509558" y="910198"/>
                  </a:lnTo>
                  <a:lnTo>
                    <a:pt x="521503" y="867110"/>
                  </a:lnTo>
                  <a:lnTo>
                    <a:pt x="537709" y="824905"/>
                  </a:lnTo>
                  <a:lnTo>
                    <a:pt x="557875" y="783894"/>
                  </a:lnTo>
                  <a:lnTo>
                    <a:pt x="581703" y="744385"/>
                  </a:lnTo>
                  <a:lnTo>
                    <a:pt x="608895" y="706687"/>
                  </a:lnTo>
                  <a:lnTo>
                    <a:pt x="639150" y="671112"/>
                  </a:lnTo>
                  <a:lnTo>
                    <a:pt x="672171" y="637967"/>
                  </a:lnTo>
                  <a:lnTo>
                    <a:pt x="707658" y="607563"/>
                  </a:lnTo>
                  <a:lnTo>
                    <a:pt x="745313" y="580208"/>
                  </a:lnTo>
                  <a:lnTo>
                    <a:pt x="784835" y="556213"/>
                  </a:lnTo>
                  <a:lnTo>
                    <a:pt x="825927" y="535887"/>
                  </a:lnTo>
                  <a:lnTo>
                    <a:pt x="868290" y="519539"/>
                  </a:lnTo>
                  <a:lnTo>
                    <a:pt x="911624" y="507478"/>
                  </a:lnTo>
                  <a:lnTo>
                    <a:pt x="955630" y="500015"/>
                  </a:lnTo>
                  <a:lnTo>
                    <a:pt x="1000010" y="497459"/>
                  </a:lnTo>
                  <a:lnTo>
                    <a:pt x="955630" y="494924"/>
                  </a:lnTo>
                  <a:lnTo>
                    <a:pt x="911624" y="487523"/>
                  </a:lnTo>
                  <a:lnTo>
                    <a:pt x="868290" y="475560"/>
                  </a:lnTo>
                  <a:lnTo>
                    <a:pt x="825927" y="459342"/>
                  </a:lnTo>
                  <a:lnTo>
                    <a:pt x="784835" y="439173"/>
                  </a:lnTo>
                  <a:lnTo>
                    <a:pt x="745313" y="415357"/>
                  </a:lnTo>
                  <a:lnTo>
                    <a:pt x="707658" y="388201"/>
                  </a:lnTo>
                  <a:lnTo>
                    <a:pt x="672171" y="358008"/>
                  </a:lnTo>
                  <a:lnTo>
                    <a:pt x="639150" y="325085"/>
                  </a:lnTo>
                  <a:lnTo>
                    <a:pt x="608895" y="289737"/>
                  </a:lnTo>
                  <a:lnTo>
                    <a:pt x="581703" y="252267"/>
                  </a:lnTo>
                  <a:lnTo>
                    <a:pt x="557875" y="212982"/>
                  </a:lnTo>
                  <a:lnTo>
                    <a:pt x="537709" y="172186"/>
                  </a:lnTo>
                  <a:lnTo>
                    <a:pt x="521503" y="130185"/>
                  </a:lnTo>
                  <a:lnTo>
                    <a:pt x="509558" y="87284"/>
                  </a:lnTo>
                  <a:lnTo>
                    <a:pt x="502171" y="43787"/>
                  </a:lnTo>
                  <a:lnTo>
                    <a:pt x="499643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CustomShape 3"/>
            <p:cNvSpPr/>
            <p:nvPr/>
          </p:nvSpPr>
          <p:spPr>
            <a:xfrm>
              <a:off x="7660440" y="618480"/>
              <a:ext cx="999720" cy="997920"/>
            </a:xfrm>
            <a:custGeom>
              <a:avLst/>
              <a:gdLst/>
              <a:ahLst/>
              <a:rect l="l" t="t" r="r" b="b"/>
              <a:pathLst>
                <a:path w="1000125" h="998219">
                  <a:moveTo>
                    <a:pt x="0" y="497453"/>
                  </a:moveTo>
                  <a:lnTo>
                    <a:pt x="44259" y="494918"/>
                  </a:lnTo>
                  <a:lnTo>
                    <a:pt x="88158" y="487517"/>
                  </a:lnTo>
                  <a:lnTo>
                    <a:pt x="131399" y="475555"/>
                  </a:lnTo>
                  <a:lnTo>
                    <a:pt x="173680" y="459336"/>
                  </a:lnTo>
                  <a:lnTo>
                    <a:pt x="214703" y="439167"/>
                  </a:lnTo>
                  <a:lnTo>
                    <a:pt x="254167" y="415351"/>
                  </a:lnTo>
                  <a:lnTo>
                    <a:pt x="291772" y="388195"/>
                  </a:lnTo>
                  <a:lnTo>
                    <a:pt x="327219" y="358002"/>
                  </a:lnTo>
                  <a:lnTo>
                    <a:pt x="360207" y="325079"/>
                  </a:lnTo>
                  <a:lnTo>
                    <a:pt x="390437" y="289731"/>
                  </a:lnTo>
                  <a:lnTo>
                    <a:pt x="417610" y="252262"/>
                  </a:lnTo>
                  <a:lnTo>
                    <a:pt x="441425" y="212977"/>
                  </a:lnTo>
                  <a:lnTo>
                    <a:pt x="461582" y="172182"/>
                  </a:lnTo>
                  <a:lnTo>
                    <a:pt x="477781" y="130182"/>
                  </a:lnTo>
                  <a:lnTo>
                    <a:pt x="489724" y="87281"/>
                  </a:lnTo>
                  <a:lnTo>
                    <a:pt x="497109" y="43785"/>
                  </a:lnTo>
                  <a:lnTo>
                    <a:pt x="499637" y="0"/>
                  </a:lnTo>
                  <a:lnTo>
                    <a:pt x="502166" y="43785"/>
                  </a:lnTo>
                  <a:lnTo>
                    <a:pt x="509553" y="87281"/>
                  </a:lnTo>
                  <a:lnTo>
                    <a:pt x="521499" y="130182"/>
                  </a:lnTo>
                  <a:lnTo>
                    <a:pt x="537705" y="172182"/>
                  </a:lnTo>
                  <a:lnTo>
                    <a:pt x="557872" y="212977"/>
                  </a:lnTo>
                  <a:lnTo>
                    <a:pt x="581701" y="252262"/>
                  </a:lnTo>
                  <a:lnTo>
                    <a:pt x="608893" y="289731"/>
                  </a:lnTo>
                  <a:lnTo>
                    <a:pt x="639149" y="325079"/>
                  </a:lnTo>
                  <a:lnTo>
                    <a:pt x="672171" y="358002"/>
                  </a:lnTo>
                  <a:lnTo>
                    <a:pt x="707659" y="388195"/>
                  </a:lnTo>
                  <a:lnTo>
                    <a:pt x="745314" y="415351"/>
                  </a:lnTo>
                  <a:lnTo>
                    <a:pt x="784837" y="439167"/>
                  </a:lnTo>
                  <a:lnTo>
                    <a:pt x="825929" y="459336"/>
                  </a:lnTo>
                  <a:lnTo>
                    <a:pt x="868292" y="475555"/>
                  </a:lnTo>
                  <a:lnTo>
                    <a:pt x="911626" y="487517"/>
                  </a:lnTo>
                  <a:lnTo>
                    <a:pt x="955632" y="494918"/>
                  </a:lnTo>
                  <a:lnTo>
                    <a:pt x="1000012" y="497453"/>
                  </a:lnTo>
                  <a:lnTo>
                    <a:pt x="955632" y="500010"/>
                  </a:lnTo>
                  <a:lnTo>
                    <a:pt x="911626" y="507473"/>
                  </a:lnTo>
                  <a:lnTo>
                    <a:pt x="868292" y="519534"/>
                  </a:lnTo>
                  <a:lnTo>
                    <a:pt x="825929" y="535882"/>
                  </a:lnTo>
                  <a:lnTo>
                    <a:pt x="784837" y="556208"/>
                  </a:lnTo>
                  <a:lnTo>
                    <a:pt x="745314" y="580204"/>
                  </a:lnTo>
                  <a:lnTo>
                    <a:pt x="707659" y="607558"/>
                  </a:lnTo>
                  <a:lnTo>
                    <a:pt x="672171" y="637963"/>
                  </a:lnTo>
                  <a:lnTo>
                    <a:pt x="639149" y="671107"/>
                  </a:lnTo>
                  <a:lnTo>
                    <a:pt x="608893" y="706683"/>
                  </a:lnTo>
                  <a:lnTo>
                    <a:pt x="581701" y="744380"/>
                  </a:lnTo>
                  <a:lnTo>
                    <a:pt x="557872" y="783888"/>
                  </a:lnTo>
                  <a:lnTo>
                    <a:pt x="537705" y="824899"/>
                  </a:lnTo>
                  <a:lnTo>
                    <a:pt x="521499" y="867103"/>
                  </a:lnTo>
                  <a:lnTo>
                    <a:pt x="509553" y="910190"/>
                  </a:lnTo>
                  <a:lnTo>
                    <a:pt x="502166" y="953852"/>
                  </a:lnTo>
                  <a:lnTo>
                    <a:pt x="499637" y="997777"/>
                  </a:lnTo>
                  <a:lnTo>
                    <a:pt x="497109" y="953852"/>
                  </a:lnTo>
                  <a:lnTo>
                    <a:pt x="489724" y="910190"/>
                  </a:lnTo>
                  <a:lnTo>
                    <a:pt x="477781" y="867103"/>
                  </a:lnTo>
                  <a:lnTo>
                    <a:pt x="461582" y="824899"/>
                  </a:lnTo>
                  <a:lnTo>
                    <a:pt x="441425" y="783888"/>
                  </a:lnTo>
                  <a:lnTo>
                    <a:pt x="417610" y="744380"/>
                  </a:lnTo>
                  <a:lnTo>
                    <a:pt x="390437" y="706683"/>
                  </a:lnTo>
                  <a:lnTo>
                    <a:pt x="360207" y="671107"/>
                  </a:lnTo>
                  <a:lnTo>
                    <a:pt x="327219" y="637963"/>
                  </a:lnTo>
                  <a:lnTo>
                    <a:pt x="291772" y="607558"/>
                  </a:lnTo>
                  <a:lnTo>
                    <a:pt x="254167" y="580204"/>
                  </a:lnTo>
                  <a:lnTo>
                    <a:pt x="214703" y="556208"/>
                  </a:lnTo>
                  <a:lnTo>
                    <a:pt x="173680" y="535882"/>
                  </a:lnTo>
                  <a:lnTo>
                    <a:pt x="131399" y="519534"/>
                  </a:lnTo>
                  <a:lnTo>
                    <a:pt x="88158" y="507473"/>
                  </a:lnTo>
                  <a:lnTo>
                    <a:pt x="44259" y="500010"/>
                  </a:lnTo>
                  <a:lnTo>
                    <a:pt x="0" y="497453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14" name="Group 4"/>
          <p:cNvGrpSpPr/>
          <p:nvPr/>
        </p:nvGrpSpPr>
        <p:grpSpPr>
          <a:xfrm>
            <a:off x="10170000" y="0"/>
            <a:ext cx="8117640" cy="10286640"/>
            <a:chOff x="10170000" y="0"/>
            <a:chExt cx="8117640" cy="10286640"/>
          </a:xfrm>
        </p:grpSpPr>
        <p:sp>
          <p:nvSpPr>
            <p:cNvPr id="215" name="CustomShape 5"/>
            <p:cNvSpPr/>
            <p:nvPr/>
          </p:nvSpPr>
          <p:spPr>
            <a:xfrm>
              <a:off x="10170000" y="0"/>
              <a:ext cx="2238120" cy="4457520"/>
            </a:xfrm>
            <a:custGeom>
              <a:avLst/>
              <a:gdLst/>
              <a:ahLst/>
              <a:rect l="l" t="t" r="r" b="b"/>
              <a:pathLst>
                <a:path w="2238375" h="4457700">
                  <a:moveTo>
                    <a:pt x="582447" y="3351542"/>
                  </a:moveTo>
                  <a:lnTo>
                    <a:pt x="527723" y="3351542"/>
                  </a:lnTo>
                  <a:lnTo>
                    <a:pt x="0" y="3874261"/>
                  </a:lnTo>
                  <a:lnTo>
                    <a:pt x="0" y="4457699"/>
                  </a:lnTo>
                  <a:lnTo>
                    <a:pt x="582447" y="4457699"/>
                  </a:lnTo>
                  <a:lnTo>
                    <a:pt x="582447" y="4428654"/>
                  </a:lnTo>
                  <a:lnTo>
                    <a:pt x="29514" y="4428654"/>
                  </a:lnTo>
                  <a:lnTo>
                    <a:pt x="29514" y="3904500"/>
                  </a:lnTo>
                  <a:lnTo>
                    <a:pt x="1136815" y="3904500"/>
                  </a:lnTo>
                  <a:lnTo>
                    <a:pt x="1136815" y="3874261"/>
                  </a:lnTo>
                  <a:lnTo>
                    <a:pt x="42468" y="3874261"/>
                  </a:lnTo>
                  <a:lnTo>
                    <a:pt x="552208" y="3370262"/>
                  </a:lnTo>
                  <a:lnTo>
                    <a:pt x="582447" y="3370262"/>
                  </a:lnTo>
                  <a:lnTo>
                    <a:pt x="582447" y="3351542"/>
                  </a:lnTo>
                  <a:close/>
                  <a:moveTo>
                    <a:pt x="582447" y="3904500"/>
                  </a:moveTo>
                  <a:lnTo>
                    <a:pt x="552208" y="3904500"/>
                  </a:lnTo>
                  <a:lnTo>
                    <a:pt x="552208" y="4428654"/>
                  </a:lnTo>
                  <a:lnTo>
                    <a:pt x="582447" y="4428654"/>
                  </a:lnTo>
                  <a:lnTo>
                    <a:pt x="582447" y="3904500"/>
                  </a:lnTo>
                  <a:close/>
                  <a:moveTo>
                    <a:pt x="582447" y="3370262"/>
                  </a:moveTo>
                  <a:lnTo>
                    <a:pt x="552208" y="3370262"/>
                  </a:lnTo>
                  <a:lnTo>
                    <a:pt x="552208" y="3874261"/>
                  </a:lnTo>
                  <a:lnTo>
                    <a:pt x="582447" y="3874261"/>
                  </a:lnTo>
                  <a:lnTo>
                    <a:pt x="582447" y="3370262"/>
                  </a:lnTo>
                  <a:close/>
                  <a:moveTo>
                    <a:pt x="1136815" y="2245639"/>
                  </a:moveTo>
                  <a:lnTo>
                    <a:pt x="1106576" y="2245639"/>
                  </a:lnTo>
                  <a:lnTo>
                    <a:pt x="1106576" y="2768358"/>
                  </a:lnTo>
                  <a:lnTo>
                    <a:pt x="0" y="2768358"/>
                  </a:lnTo>
                  <a:lnTo>
                    <a:pt x="0" y="3351542"/>
                  </a:lnTo>
                  <a:lnTo>
                    <a:pt x="1106576" y="3351542"/>
                  </a:lnTo>
                  <a:lnTo>
                    <a:pt x="1106576" y="3874261"/>
                  </a:lnTo>
                  <a:lnTo>
                    <a:pt x="1136815" y="3874261"/>
                  </a:lnTo>
                  <a:lnTo>
                    <a:pt x="1136815" y="3321303"/>
                  </a:lnTo>
                  <a:lnTo>
                    <a:pt x="29514" y="3321303"/>
                  </a:lnTo>
                  <a:lnTo>
                    <a:pt x="29514" y="2797162"/>
                  </a:lnTo>
                  <a:lnTo>
                    <a:pt x="1136815" y="2797162"/>
                  </a:lnTo>
                  <a:lnTo>
                    <a:pt x="1136815" y="2791396"/>
                  </a:lnTo>
                  <a:lnTo>
                    <a:pt x="1179121" y="2749638"/>
                  </a:lnTo>
                  <a:lnTo>
                    <a:pt x="1136815" y="2749638"/>
                  </a:lnTo>
                  <a:lnTo>
                    <a:pt x="1136815" y="2245639"/>
                  </a:lnTo>
                  <a:close/>
                  <a:moveTo>
                    <a:pt x="582447" y="2797162"/>
                  </a:moveTo>
                  <a:lnTo>
                    <a:pt x="552208" y="2797162"/>
                  </a:lnTo>
                  <a:lnTo>
                    <a:pt x="552208" y="3321303"/>
                  </a:lnTo>
                  <a:lnTo>
                    <a:pt x="602602" y="3321303"/>
                  </a:lnTo>
                  <a:lnTo>
                    <a:pt x="625829" y="3298266"/>
                  </a:lnTo>
                  <a:lnTo>
                    <a:pt x="582447" y="3298266"/>
                  </a:lnTo>
                  <a:lnTo>
                    <a:pt x="582447" y="2797162"/>
                  </a:lnTo>
                  <a:close/>
                  <a:moveTo>
                    <a:pt x="1131061" y="2797162"/>
                  </a:moveTo>
                  <a:lnTo>
                    <a:pt x="1087856" y="2797162"/>
                  </a:lnTo>
                  <a:lnTo>
                    <a:pt x="582447" y="3298266"/>
                  </a:lnTo>
                  <a:lnTo>
                    <a:pt x="625829" y="3298266"/>
                  </a:lnTo>
                  <a:lnTo>
                    <a:pt x="1131061" y="2797162"/>
                  </a:lnTo>
                  <a:close/>
                  <a:moveTo>
                    <a:pt x="1689747" y="1691258"/>
                  </a:moveTo>
                  <a:lnTo>
                    <a:pt x="1660944" y="1691258"/>
                  </a:lnTo>
                  <a:lnTo>
                    <a:pt x="1660944" y="2215400"/>
                  </a:lnTo>
                  <a:lnTo>
                    <a:pt x="552208" y="2215400"/>
                  </a:lnTo>
                  <a:lnTo>
                    <a:pt x="552208" y="2768358"/>
                  </a:lnTo>
                  <a:lnTo>
                    <a:pt x="582447" y="2768358"/>
                  </a:lnTo>
                  <a:lnTo>
                    <a:pt x="582447" y="2245639"/>
                  </a:lnTo>
                  <a:lnTo>
                    <a:pt x="1689747" y="2245639"/>
                  </a:lnTo>
                  <a:lnTo>
                    <a:pt x="1689747" y="1691258"/>
                  </a:lnTo>
                  <a:close/>
                  <a:moveTo>
                    <a:pt x="1689747" y="2245639"/>
                  </a:moveTo>
                  <a:lnTo>
                    <a:pt x="1646554" y="2245639"/>
                  </a:lnTo>
                  <a:lnTo>
                    <a:pt x="1136815" y="2749638"/>
                  </a:lnTo>
                  <a:lnTo>
                    <a:pt x="1179121" y="2749638"/>
                  </a:lnTo>
                  <a:lnTo>
                    <a:pt x="1689747" y="2245639"/>
                  </a:lnTo>
                  <a:close/>
                  <a:moveTo>
                    <a:pt x="2238374" y="0"/>
                  </a:moveTo>
                  <a:lnTo>
                    <a:pt x="1660944" y="0"/>
                  </a:lnTo>
                  <a:lnTo>
                    <a:pt x="1106576" y="553669"/>
                  </a:lnTo>
                  <a:lnTo>
                    <a:pt x="1106576" y="1136865"/>
                  </a:lnTo>
                  <a:lnTo>
                    <a:pt x="2212441" y="1136865"/>
                  </a:lnTo>
                  <a:lnTo>
                    <a:pt x="2212441" y="1661020"/>
                  </a:lnTo>
                  <a:lnTo>
                    <a:pt x="1106576" y="1661020"/>
                  </a:lnTo>
                  <a:lnTo>
                    <a:pt x="1106576" y="2215400"/>
                  </a:lnTo>
                  <a:lnTo>
                    <a:pt x="1136815" y="2215400"/>
                  </a:lnTo>
                  <a:lnTo>
                    <a:pt x="1136815" y="1691258"/>
                  </a:lnTo>
                  <a:lnTo>
                    <a:pt x="2238374" y="1691258"/>
                  </a:lnTo>
                  <a:lnTo>
                    <a:pt x="2238374" y="1106627"/>
                  </a:lnTo>
                  <a:lnTo>
                    <a:pt x="1136815" y="1106627"/>
                  </a:lnTo>
                  <a:lnTo>
                    <a:pt x="1136815" y="583907"/>
                  </a:lnTo>
                  <a:lnTo>
                    <a:pt x="2238374" y="583907"/>
                  </a:lnTo>
                  <a:lnTo>
                    <a:pt x="2238374" y="553669"/>
                  </a:lnTo>
                  <a:lnTo>
                    <a:pt x="1148333" y="553669"/>
                  </a:lnTo>
                  <a:lnTo>
                    <a:pt x="1660944" y="42481"/>
                  </a:lnTo>
                  <a:lnTo>
                    <a:pt x="1689747" y="42481"/>
                  </a:lnTo>
                  <a:lnTo>
                    <a:pt x="1689747" y="29514"/>
                  </a:lnTo>
                  <a:lnTo>
                    <a:pt x="2238374" y="29514"/>
                  </a:lnTo>
                  <a:lnTo>
                    <a:pt x="2238374" y="0"/>
                  </a:lnTo>
                  <a:close/>
                  <a:moveTo>
                    <a:pt x="1689747" y="1136865"/>
                  </a:moveTo>
                  <a:lnTo>
                    <a:pt x="1660944" y="1136865"/>
                  </a:lnTo>
                  <a:lnTo>
                    <a:pt x="1660944" y="1661020"/>
                  </a:lnTo>
                  <a:lnTo>
                    <a:pt x="1689747" y="1661020"/>
                  </a:lnTo>
                  <a:lnTo>
                    <a:pt x="1689747" y="1136865"/>
                  </a:lnTo>
                  <a:close/>
                  <a:moveTo>
                    <a:pt x="1689747" y="583907"/>
                  </a:moveTo>
                  <a:lnTo>
                    <a:pt x="1660944" y="583907"/>
                  </a:lnTo>
                  <a:lnTo>
                    <a:pt x="1660944" y="1106627"/>
                  </a:lnTo>
                  <a:lnTo>
                    <a:pt x="1689747" y="1106627"/>
                  </a:lnTo>
                  <a:lnTo>
                    <a:pt x="1689747" y="583907"/>
                  </a:lnTo>
                  <a:close/>
                  <a:moveTo>
                    <a:pt x="1689747" y="42481"/>
                  </a:moveTo>
                  <a:lnTo>
                    <a:pt x="1660944" y="42481"/>
                  </a:lnTo>
                  <a:lnTo>
                    <a:pt x="1660944" y="553669"/>
                  </a:lnTo>
                  <a:lnTo>
                    <a:pt x="1689747" y="553669"/>
                  </a:lnTo>
                  <a:lnTo>
                    <a:pt x="1689747" y="42481"/>
                  </a:lnTo>
                  <a:close/>
                  <a:moveTo>
                    <a:pt x="2238374" y="29514"/>
                  </a:moveTo>
                  <a:lnTo>
                    <a:pt x="2212441" y="29514"/>
                  </a:lnTo>
                  <a:lnTo>
                    <a:pt x="2212441" y="553669"/>
                  </a:lnTo>
                  <a:lnTo>
                    <a:pt x="2238374" y="553669"/>
                  </a:lnTo>
                  <a:lnTo>
                    <a:pt x="2238374" y="29514"/>
                  </a:lnTo>
                  <a:close/>
                </a:path>
              </a:pathLst>
            </a:custGeom>
            <a:solidFill>
              <a:srgbClr val="38cf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6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159842" y="0"/>
                  </a:moveTo>
                  <a:lnTo>
                    <a:pt x="144005" y="0"/>
                  </a:lnTo>
                  <a:lnTo>
                    <a:pt x="136080" y="723"/>
                  </a:lnTo>
                  <a:lnTo>
                    <a:pt x="97205" y="10083"/>
                  </a:lnTo>
                  <a:lnTo>
                    <a:pt x="62636" y="28803"/>
                  </a:lnTo>
                  <a:lnTo>
                    <a:pt x="33845" y="56159"/>
                  </a:lnTo>
                  <a:lnTo>
                    <a:pt x="12966" y="89992"/>
                  </a:lnTo>
                  <a:lnTo>
                    <a:pt x="723" y="136080"/>
                  </a:lnTo>
                  <a:lnTo>
                    <a:pt x="0" y="143992"/>
                  </a:lnTo>
                  <a:lnTo>
                    <a:pt x="0" y="151917"/>
                  </a:lnTo>
                  <a:lnTo>
                    <a:pt x="0" y="159842"/>
                  </a:lnTo>
                  <a:lnTo>
                    <a:pt x="723" y="167754"/>
                  </a:lnTo>
                  <a:lnTo>
                    <a:pt x="3606" y="183603"/>
                  </a:lnTo>
                  <a:lnTo>
                    <a:pt x="5041" y="190804"/>
                  </a:lnTo>
                  <a:lnTo>
                    <a:pt x="7924" y="198716"/>
                  </a:lnTo>
                  <a:lnTo>
                    <a:pt x="10083" y="205917"/>
                  </a:lnTo>
                  <a:lnTo>
                    <a:pt x="13690" y="213118"/>
                  </a:lnTo>
                  <a:lnTo>
                    <a:pt x="16560" y="220319"/>
                  </a:lnTo>
                  <a:lnTo>
                    <a:pt x="20878" y="227520"/>
                  </a:lnTo>
                  <a:lnTo>
                    <a:pt x="24485" y="233997"/>
                  </a:lnTo>
                  <a:lnTo>
                    <a:pt x="29527" y="241198"/>
                  </a:lnTo>
                  <a:lnTo>
                    <a:pt x="33845" y="246951"/>
                  </a:lnTo>
                  <a:lnTo>
                    <a:pt x="39598" y="253441"/>
                  </a:lnTo>
                  <a:lnTo>
                    <a:pt x="44640" y="259194"/>
                  </a:lnTo>
                  <a:lnTo>
                    <a:pt x="50406" y="264236"/>
                  </a:lnTo>
                  <a:lnTo>
                    <a:pt x="56883" y="269278"/>
                  </a:lnTo>
                  <a:lnTo>
                    <a:pt x="62636" y="274320"/>
                  </a:lnTo>
                  <a:lnTo>
                    <a:pt x="97917" y="293039"/>
                  </a:lnTo>
                  <a:lnTo>
                    <a:pt x="105117" y="295910"/>
                  </a:lnTo>
                  <a:lnTo>
                    <a:pt x="113042" y="298069"/>
                  </a:lnTo>
                  <a:lnTo>
                    <a:pt x="120243" y="299516"/>
                  </a:lnTo>
                  <a:lnTo>
                    <a:pt x="136080" y="302399"/>
                  </a:lnTo>
                  <a:lnTo>
                    <a:pt x="144005" y="303110"/>
                  </a:lnTo>
                  <a:lnTo>
                    <a:pt x="151917" y="303110"/>
                  </a:lnTo>
                  <a:lnTo>
                    <a:pt x="151917" y="303834"/>
                  </a:lnTo>
                  <a:lnTo>
                    <a:pt x="159842" y="303834"/>
                  </a:lnTo>
                  <a:lnTo>
                    <a:pt x="167754" y="303110"/>
                  </a:lnTo>
                  <a:lnTo>
                    <a:pt x="183603" y="300240"/>
                  </a:lnTo>
                  <a:lnTo>
                    <a:pt x="190792" y="298792"/>
                  </a:lnTo>
                  <a:lnTo>
                    <a:pt x="198716" y="295910"/>
                  </a:lnTo>
                  <a:lnTo>
                    <a:pt x="205917" y="293763"/>
                  </a:lnTo>
                  <a:lnTo>
                    <a:pt x="213118" y="290156"/>
                  </a:lnTo>
                  <a:lnTo>
                    <a:pt x="220319" y="287274"/>
                  </a:lnTo>
                  <a:lnTo>
                    <a:pt x="227520" y="282956"/>
                  </a:lnTo>
                  <a:lnTo>
                    <a:pt x="233997" y="279361"/>
                  </a:lnTo>
                  <a:lnTo>
                    <a:pt x="241198" y="274320"/>
                  </a:lnTo>
                  <a:lnTo>
                    <a:pt x="246951" y="269989"/>
                  </a:lnTo>
                  <a:lnTo>
                    <a:pt x="253428" y="264236"/>
                  </a:lnTo>
                  <a:lnTo>
                    <a:pt x="259194" y="259194"/>
                  </a:lnTo>
                  <a:lnTo>
                    <a:pt x="264236" y="253441"/>
                  </a:lnTo>
                  <a:lnTo>
                    <a:pt x="269278" y="246951"/>
                  </a:lnTo>
                  <a:lnTo>
                    <a:pt x="274320" y="241198"/>
                  </a:lnTo>
                  <a:lnTo>
                    <a:pt x="293027" y="205917"/>
                  </a:lnTo>
                  <a:lnTo>
                    <a:pt x="295910" y="198716"/>
                  </a:lnTo>
                  <a:lnTo>
                    <a:pt x="298069" y="190804"/>
                  </a:lnTo>
                  <a:lnTo>
                    <a:pt x="299516" y="183603"/>
                  </a:lnTo>
                  <a:lnTo>
                    <a:pt x="302387" y="167754"/>
                  </a:lnTo>
                  <a:lnTo>
                    <a:pt x="303110" y="159842"/>
                  </a:lnTo>
                  <a:lnTo>
                    <a:pt x="303110" y="151917"/>
                  </a:lnTo>
                  <a:lnTo>
                    <a:pt x="303834" y="151917"/>
                  </a:lnTo>
                  <a:lnTo>
                    <a:pt x="303834" y="143992"/>
                  </a:lnTo>
                  <a:lnTo>
                    <a:pt x="303110" y="136080"/>
                  </a:lnTo>
                  <a:lnTo>
                    <a:pt x="293751" y="97205"/>
                  </a:lnTo>
                  <a:lnTo>
                    <a:pt x="275031" y="62636"/>
                  </a:lnTo>
                  <a:lnTo>
                    <a:pt x="247675" y="33845"/>
                  </a:lnTo>
                  <a:lnTo>
                    <a:pt x="213829" y="12954"/>
                  </a:lnTo>
                  <a:lnTo>
                    <a:pt x="167754" y="723"/>
                  </a:lnTo>
                  <a:lnTo>
                    <a:pt x="159842" y="0"/>
                  </a:ln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7"/>
            <p:cNvSpPr/>
            <p:nvPr/>
          </p:nvSpPr>
          <p:spPr>
            <a:xfrm>
              <a:off x="10878480" y="3466800"/>
              <a:ext cx="303840" cy="303840"/>
            </a:xfrm>
            <a:custGeom>
              <a:avLst/>
              <a:gdLst/>
              <a:ahLst/>
              <a:rect l="l" t="t" r="r" b="b"/>
              <a:pathLst>
                <a:path w="304165" h="304164">
                  <a:moveTo>
                    <a:pt x="0" y="151920"/>
                  </a:moveTo>
                  <a:lnTo>
                    <a:pt x="0" y="143995"/>
                  </a:lnTo>
                  <a:lnTo>
                    <a:pt x="723" y="136083"/>
                  </a:lnTo>
                  <a:lnTo>
                    <a:pt x="2171" y="128158"/>
                  </a:lnTo>
                  <a:lnTo>
                    <a:pt x="3606" y="120233"/>
                  </a:lnTo>
                  <a:lnTo>
                    <a:pt x="16560" y="82792"/>
                  </a:lnTo>
                  <a:lnTo>
                    <a:pt x="38886" y="50394"/>
                  </a:lnTo>
                  <a:lnTo>
                    <a:pt x="44639" y="44641"/>
                  </a:lnTo>
                  <a:lnTo>
                    <a:pt x="50405" y="38875"/>
                  </a:lnTo>
                  <a:lnTo>
                    <a:pt x="82802" y="16561"/>
                  </a:lnTo>
                  <a:lnTo>
                    <a:pt x="120241" y="3606"/>
                  </a:lnTo>
                  <a:lnTo>
                    <a:pt x="128166" y="2159"/>
                  </a:lnTo>
                  <a:lnTo>
                    <a:pt x="136078" y="723"/>
                  </a:lnTo>
                  <a:lnTo>
                    <a:pt x="144002" y="0"/>
                  </a:lnTo>
                  <a:lnTo>
                    <a:pt x="151914" y="0"/>
                  </a:lnTo>
                  <a:lnTo>
                    <a:pt x="159839" y="0"/>
                  </a:lnTo>
                  <a:lnTo>
                    <a:pt x="167764" y="723"/>
                  </a:lnTo>
                  <a:lnTo>
                    <a:pt x="175676" y="2159"/>
                  </a:lnTo>
                  <a:lnTo>
                    <a:pt x="183600" y="3606"/>
                  </a:lnTo>
                  <a:lnTo>
                    <a:pt x="191512" y="5042"/>
                  </a:lnTo>
                  <a:lnTo>
                    <a:pt x="198713" y="7201"/>
                  </a:lnTo>
                  <a:lnTo>
                    <a:pt x="206638" y="10084"/>
                  </a:lnTo>
                  <a:lnTo>
                    <a:pt x="213838" y="12954"/>
                  </a:lnTo>
                  <a:lnTo>
                    <a:pt x="221039" y="16561"/>
                  </a:lnTo>
                  <a:lnTo>
                    <a:pt x="228240" y="20155"/>
                  </a:lnTo>
                  <a:lnTo>
                    <a:pt x="259189" y="44641"/>
                  </a:lnTo>
                  <a:lnTo>
                    <a:pt x="264955" y="50394"/>
                  </a:lnTo>
                  <a:lnTo>
                    <a:pt x="287269" y="82792"/>
                  </a:lnTo>
                  <a:lnTo>
                    <a:pt x="300235" y="120233"/>
                  </a:lnTo>
                  <a:lnTo>
                    <a:pt x="301670" y="128158"/>
                  </a:lnTo>
                  <a:lnTo>
                    <a:pt x="303118" y="136083"/>
                  </a:lnTo>
                  <a:lnTo>
                    <a:pt x="303829" y="143995"/>
                  </a:lnTo>
                  <a:lnTo>
                    <a:pt x="303829" y="151920"/>
                  </a:lnTo>
                  <a:lnTo>
                    <a:pt x="303118" y="151920"/>
                  </a:lnTo>
                  <a:lnTo>
                    <a:pt x="303118" y="159832"/>
                  </a:lnTo>
                  <a:lnTo>
                    <a:pt x="302394" y="167757"/>
                  </a:lnTo>
                  <a:lnTo>
                    <a:pt x="300946" y="175682"/>
                  </a:lnTo>
                  <a:lnTo>
                    <a:pt x="299511" y="183594"/>
                  </a:lnTo>
                  <a:lnTo>
                    <a:pt x="298076" y="190795"/>
                  </a:lnTo>
                  <a:lnTo>
                    <a:pt x="295917" y="198720"/>
                  </a:lnTo>
                  <a:lnTo>
                    <a:pt x="293034" y="205921"/>
                  </a:lnTo>
                  <a:lnTo>
                    <a:pt x="290151" y="213834"/>
                  </a:lnTo>
                  <a:lnTo>
                    <a:pt x="269273" y="246956"/>
                  </a:lnTo>
                  <a:lnTo>
                    <a:pt x="264231" y="253433"/>
                  </a:lnTo>
                  <a:lnTo>
                    <a:pt x="259189" y="259199"/>
                  </a:lnTo>
                  <a:lnTo>
                    <a:pt x="253436" y="264228"/>
                  </a:lnTo>
                  <a:lnTo>
                    <a:pt x="246960" y="269994"/>
                  </a:lnTo>
                  <a:lnTo>
                    <a:pt x="241194" y="274312"/>
                  </a:lnTo>
                  <a:lnTo>
                    <a:pt x="233993" y="279354"/>
                  </a:lnTo>
                  <a:lnTo>
                    <a:pt x="227516" y="282961"/>
                  </a:lnTo>
                  <a:lnTo>
                    <a:pt x="220315" y="287279"/>
                  </a:lnTo>
                  <a:lnTo>
                    <a:pt x="213115" y="290149"/>
                  </a:lnTo>
                  <a:lnTo>
                    <a:pt x="205914" y="293756"/>
                  </a:lnTo>
                  <a:lnTo>
                    <a:pt x="198713" y="295915"/>
                  </a:lnTo>
                  <a:lnTo>
                    <a:pt x="190801" y="298798"/>
                  </a:lnTo>
                  <a:lnTo>
                    <a:pt x="183600" y="300233"/>
                  </a:lnTo>
                  <a:lnTo>
                    <a:pt x="175676" y="301669"/>
                  </a:lnTo>
                  <a:lnTo>
                    <a:pt x="167764" y="303116"/>
                  </a:lnTo>
                  <a:lnTo>
                    <a:pt x="159839" y="303840"/>
                  </a:lnTo>
                  <a:lnTo>
                    <a:pt x="151914" y="303840"/>
                  </a:lnTo>
                  <a:lnTo>
                    <a:pt x="151914" y="303116"/>
                  </a:lnTo>
                  <a:lnTo>
                    <a:pt x="144002" y="303116"/>
                  </a:lnTo>
                  <a:lnTo>
                    <a:pt x="136078" y="302393"/>
                  </a:lnTo>
                  <a:lnTo>
                    <a:pt x="128166" y="300957"/>
                  </a:lnTo>
                  <a:lnTo>
                    <a:pt x="120241" y="299522"/>
                  </a:lnTo>
                  <a:lnTo>
                    <a:pt x="113040" y="298074"/>
                  </a:lnTo>
                  <a:lnTo>
                    <a:pt x="105128" y="295915"/>
                  </a:lnTo>
                  <a:lnTo>
                    <a:pt x="97928" y="293032"/>
                  </a:lnTo>
                  <a:lnTo>
                    <a:pt x="90003" y="290149"/>
                  </a:lnTo>
                  <a:lnTo>
                    <a:pt x="56882" y="269270"/>
                  </a:lnTo>
                  <a:lnTo>
                    <a:pt x="50405" y="264228"/>
                  </a:lnTo>
                  <a:lnTo>
                    <a:pt x="44639" y="259199"/>
                  </a:lnTo>
                  <a:lnTo>
                    <a:pt x="39597" y="253433"/>
                  </a:lnTo>
                  <a:lnTo>
                    <a:pt x="33844" y="246956"/>
                  </a:lnTo>
                  <a:lnTo>
                    <a:pt x="29526" y="241190"/>
                  </a:lnTo>
                  <a:lnTo>
                    <a:pt x="24485" y="234002"/>
                  </a:lnTo>
                  <a:lnTo>
                    <a:pt x="20891" y="227525"/>
                  </a:lnTo>
                  <a:lnTo>
                    <a:pt x="16560" y="220311"/>
                  </a:lnTo>
                  <a:lnTo>
                    <a:pt x="13690" y="213122"/>
                  </a:lnTo>
                  <a:lnTo>
                    <a:pt x="10083" y="205921"/>
                  </a:lnTo>
                  <a:lnTo>
                    <a:pt x="7924" y="198720"/>
                  </a:lnTo>
                  <a:lnTo>
                    <a:pt x="5041" y="190795"/>
                  </a:lnTo>
                  <a:lnTo>
                    <a:pt x="3606" y="183594"/>
                  </a:lnTo>
                  <a:lnTo>
                    <a:pt x="2171" y="175682"/>
                  </a:lnTo>
                  <a:lnTo>
                    <a:pt x="723" y="167757"/>
                  </a:lnTo>
                  <a:lnTo>
                    <a:pt x="0" y="159832"/>
                  </a:lnTo>
                  <a:lnTo>
                    <a:pt x="0" y="151920"/>
                  </a:lnTo>
                  <a:close/>
                </a:path>
              </a:pathLst>
            </a:custGeom>
            <a:noFill/>
            <a:ln w="18720">
              <a:solidFill>
                <a:srgbClr val="95959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18" name="object 9" descr=""/>
            <p:cNvPicPr/>
            <p:nvPr/>
          </p:nvPicPr>
          <p:blipFill>
            <a:blip r:embed="rId1"/>
            <a:stretch/>
          </p:blipFill>
          <p:spPr>
            <a:xfrm>
              <a:off x="12417480" y="0"/>
              <a:ext cx="5870160" cy="10286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19" name="TextShape 8"/>
          <p:cNvSpPr txBox="1"/>
          <p:nvPr/>
        </p:nvSpPr>
        <p:spPr>
          <a:xfrm>
            <a:off x="1362960" y="1829520"/>
            <a:ext cx="5693040" cy="1732320"/>
          </a:xfrm>
          <a:prstGeom prst="rect">
            <a:avLst/>
          </a:prstGeom>
          <a:noFill/>
          <a:ln>
            <a:noFill/>
          </a:ln>
        </p:spPr>
        <p:txBody>
          <a:bodyPr lIns="0" rIns="0" tIns="12600" bIns="0">
            <a:sp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pt-BR" sz="5600" spc="-1" strike="noStrike">
                <a:solidFill>
                  <a:srgbClr val="000000"/>
                </a:solidFill>
                <a:latin typeface="Arial MT"/>
              </a:rPr>
              <a:t>Generate</a:t>
            </a:r>
            <a:r>
              <a:rPr b="0" lang="pt-BR" sz="5600" spc="-630" strike="noStrike">
                <a:solidFill>
                  <a:srgbClr val="000000"/>
                </a:solidFill>
                <a:latin typeface="Arial MT"/>
              </a:rPr>
              <a:t>T</a:t>
            </a:r>
            <a:r>
              <a:rPr b="0" lang="pt-BR" sz="5600" spc="-1" strike="noStrike">
                <a:solidFill>
                  <a:srgbClr val="000000"/>
                </a:solidFill>
                <a:latin typeface="Arial MT"/>
              </a:rPr>
              <a:t>ag52</a:t>
            </a:r>
            <a:r>
              <a:rPr b="0" lang="pt-BR" sz="5600" spc="4" strike="noStrike">
                <a:solidFill>
                  <a:srgbClr val="000000"/>
                </a:solidFill>
                <a:latin typeface="Arial MT"/>
              </a:rPr>
              <a:t>S</a:t>
            </a:r>
            <a:endParaRPr b="0" lang="pt-BR" sz="5600" spc="-1" strike="noStrike">
              <a:latin typeface="Calibri"/>
            </a:endParaRPr>
          </a:p>
        </p:txBody>
      </p:sp>
      <p:sp>
        <p:nvSpPr>
          <p:cNvPr id="220" name="CustomShape 9"/>
          <p:cNvSpPr/>
          <p:nvPr/>
        </p:nvSpPr>
        <p:spPr>
          <a:xfrm>
            <a:off x="1362960" y="2736360"/>
            <a:ext cx="6986520" cy="378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2240" bIns="0">
            <a:spAutoFit/>
          </a:bodyPr>
          <a:p>
            <a:pPr marL="12600">
              <a:lnSpc>
                <a:spcPct val="100000"/>
              </a:lnSpc>
              <a:spcBef>
                <a:spcPts val="96"/>
              </a:spcBef>
            </a:pPr>
            <a:r>
              <a:rPr b="0" lang="pt-BR" sz="2750" spc="-1" strike="noStrike">
                <a:latin typeface="Arial MT"/>
              </a:rPr>
              <a:t>Desenvolvimento</a:t>
            </a:r>
            <a:r>
              <a:rPr b="0" lang="pt-BR" sz="2750" spc="-7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crucial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resolução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de </a:t>
            </a:r>
            <a:r>
              <a:rPr b="0" lang="pt-BR" sz="2750" spc="-1" strike="noStrike">
                <a:latin typeface="Arial MT"/>
              </a:rPr>
              <a:t>um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caso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RNC,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esse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BOT</a:t>
            </a:r>
            <a:r>
              <a:rPr b="0" lang="pt-BR" sz="2750" spc="-8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é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responsável </a:t>
            </a:r>
            <a:r>
              <a:rPr b="0" lang="pt-BR" sz="2750" spc="-1" strike="noStrike">
                <a:latin typeface="Arial MT"/>
              </a:rPr>
              <a:t>por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gerar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uma</a:t>
            </a:r>
            <a:r>
              <a:rPr b="0" lang="pt-BR" sz="2750" spc="-86" strike="noStrike">
                <a:latin typeface="Arial MT"/>
              </a:rPr>
              <a:t> </a:t>
            </a:r>
            <a:r>
              <a:rPr b="0" lang="pt-BR" sz="2750" spc="-41" strike="noStrike">
                <a:latin typeface="Arial MT"/>
              </a:rPr>
              <a:t>TAG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52S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laboratório </a:t>
            </a:r>
            <a:r>
              <a:rPr b="0" lang="pt-BR" sz="2750" spc="-21" strike="noStrike">
                <a:latin typeface="Arial MT"/>
              </a:rPr>
              <a:t>PCBA</a:t>
            </a:r>
            <a:r>
              <a:rPr b="0" lang="pt-BR" sz="2750" spc="-177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Consumer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consiste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em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criar</a:t>
            </a:r>
            <a:r>
              <a:rPr b="0" lang="pt-BR" sz="2750" spc="-35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86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TAG </a:t>
            </a:r>
            <a:r>
              <a:rPr b="0" lang="pt-BR" sz="2750" spc="-1" strike="noStrike">
                <a:latin typeface="Arial MT"/>
              </a:rPr>
              <a:t>com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base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na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configuração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padrão</a:t>
            </a:r>
            <a:r>
              <a:rPr b="0" lang="pt-BR" sz="2750" spc="-41" strike="noStrike">
                <a:latin typeface="Arial MT"/>
              </a:rPr>
              <a:t> </a:t>
            </a:r>
            <a:r>
              <a:rPr b="0" lang="pt-BR" sz="2750" spc="-26" strike="noStrike">
                <a:latin typeface="Arial MT"/>
              </a:rPr>
              <a:t>de </a:t>
            </a:r>
            <a:r>
              <a:rPr b="0" lang="pt-BR" sz="2750" spc="-1" strike="noStrike">
                <a:latin typeface="Arial MT"/>
              </a:rPr>
              <a:t>etiquetas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para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a</a:t>
            </a:r>
            <a:r>
              <a:rPr b="0" lang="pt-BR" sz="2750" spc="-32" strike="noStrike">
                <a:latin typeface="Arial MT"/>
              </a:rPr>
              <a:t> </a:t>
            </a:r>
            <a:r>
              <a:rPr b="0" lang="pt-BR" sz="2750" spc="-21" strike="noStrike">
                <a:latin typeface="Arial MT"/>
              </a:rPr>
              <a:t>IBM.</a:t>
            </a:r>
            <a:endParaRPr b="0" lang="pt-BR" sz="2750" spc="-1" strike="noStrike">
              <a:latin typeface="Arial"/>
            </a:endParaRPr>
          </a:p>
          <a:p>
            <a:pPr marL="12600">
              <a:lnSpc>
                <a:spcPct val="100000"/>
              </a:lnSpc>
            </a:pPr>
            <a:r>
              <a:rPr b="0" lang="pt-BR" sz="2750" spc="-1" strike="noStrike">
                <a:latin typeface="Arial MT"/>
              </a:rPr>
              <a:t>Com</a:t>
            </a:r>
            <a:r>
              <a:rPr b="0" lang="pt-BR" sz="2750" spc="-72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desenvolvimento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desse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32" strike="noStrike">
                <a:latin typeface="Arial MT"/>
              </a:rPr>
              <a:t>RPA,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não</a:t>
            </a:r>
            <a:r>
              <a:rPr b="0" lang="pt-BR" sz="2750" spc="-66" strike="noStrike">
                <a:latin typeface="Arial MT"/>
              </a:rPr>
              <a:t> </a:t>
            </a:r>
            <a:r>
              <a:rPr b="0" lang="pt-BR" sz="2750" spc="-52" strike="noStrike">
                <a:latin typeface="Arial MT"/>
              </a:rPr>
              <a:t>é </a:t>
            </a:r>
            <a:r>
              <a:rPr b="0" lang="pt-BR" sz="2750" spc="-1" strike="noStrike">
                <a:latin typeface="Arial MT"/>
              </a:rPr>
              <a:t>necessário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que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um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operador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1" strike="noStrike">
                <a:latin typeface="Arial MT"/>
              </a:rPr>
              <a:t>realize</a:t>
            </a:r>
            <a:r>
              <a:rPr b="0" lang="pt-BR" sz="2750" spc="-46" strike="noStrike">
                <a:latin typeface="Arial MT"/>
              </a:rPr>
              <a:t> </a:t>
            </a:r>
            <a:r>
              <a:rPr b="0" lang="pt-BR" sz="2750" spc="-21" strike="noStrike">
                <a:latin typeface="Arial MT"/>
              </a:rPr>
              <a:t>esse </a:t>
            </a:r>
            <a:r>
              <a:rPr b="0" lang="pt-BR" sz="2750" spc="-1" strike="noStrike">
                <a:latin typeface="Arial MT"/>
              </a:rPr>
              <a:t>processo</a:t>
            </a:r>
            <a:r>
              <a:rPr b="0" lang="pt-BR" sz="2750" spc="-86" strike="noStrike">
                <a:latin typeface="Arial MT"/>
              </a:rPr>
              <a:t> </a:t>
            </a:r>
            <a:r>
              <a:rPr b="0" lang="pt-BR" sz="2750" spc="-12" strike="noStrike">
                <a:latin typeface="Arial MT"/>
              </a:rPr>
              <a:t>manualmente.</a:t>
            </a:r>
            <a:endParaRPr b="0" lang="pt-BR" sz="2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XLSX_Editor/6.2.8.2$Windows_x86 LibreOffice_project/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2024-06-06T03:25:03Z</dcterms:created>
  <dc:creator/>
  <dc:description/>
  <dc:language>pt-BR</dc:language>
  <cp:lastModifiedBy/>
  <dcterms:modified xsi:type="dcterms:W3CDTF">2024-06-06T00:26:20Z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Created">
    <vt:filetime>2024-06-06T00:00:00Z</vt:filetime>
  </property>
  <property fmtid="{D5CDD505-2E9C-101B-9397-08002B2CF9AE}" pid="4" name="Creator">
    <vt:lpwstr>Chromium</vt:lpwstr>
  </property>
  <property fmtid="{D5CDD505-2E9C-101B-9397-08002B2CF9AE}" pid="5" name="HyperlinksChanged">
    <vt:bool>0</vt:bool>
  </property>
  <property fmtid="{D5CDD505-2E9C-101B-9397-08002B2CF9AE}" pid="6" name="LastSaved">
    <vt:filetime>2024-06-06T00:00:00Z</vt:filetime>
  </property>
  <property fmtid="{D5CDD505-2E9C-101B-9397-08002B2CF9AE}" pid="7" name="LinksUpToDate">
    <vt:bool>0</vt:bool>
  </property>
  <property fmtid="{D5CDD505-2E9C-101B-9397-08002B2CF9AE}" pid="8" name="PresentationFormat">
    <vt:lpwstr>On-screen Show (4:3)</vt:lpwstr>
  </property>
  <property fmtid="{D5CDD505-2E9C-101B-9397-08002B2CF9AE}" pid="9" name="Producer">
    <vt:lpwstr>GPL Ghostscript 10.02.0</vt:lpwstr>
  </property>
  <property fmtid="{D5CDD505-2E9C-101B-9397-08002B2CF9AE}" pid="10" name="ScaleCrop">
    <vt:bool>0</vt:bool>
  </property>
  <property fmtid="{D5CDD505-2E9C-101B-9397-08002B2CF9AE}" pid="11" name="ShareDoc">
    <vt:bool>0</vt:bool>
  </property>
</Properties>
</file>